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6973C-59D0-404C-B322-E8A9ED4484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4AA8D4-AE5B-4B14-8AAC-7F5772689B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D99F5-B014-4729-BE72-7632CA36FF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F26DF-0CE8-47B3-808D-1DBAFD5001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6B9681-CA4D-4184-806B-AA97A8A0CA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29FDEB-35DF-483C-8574-3B48DB1142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F6B154-78D6-4891-B6FB-C00546D763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925C1C-472F-4F93-8F28-4FF954C607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4984EB-0E86-4026-A05D-A6552AFD6A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455ADF-975A-49FD-BC31-A4B440CF00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7E5723-3FD9-4AAB-B40F-0AE406E635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37DB0-D3ED-4676-AF77-0B01E1C974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1ECFB-95B3-4FB0-928E-1B96687DAF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D3353E-6FC4-4DDF-8C2E-285A355FA6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6744E-5B6B-4B36-9234-CBDD138882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AB1450-1ED4-4681-8E5A-097501BB3C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3EDDC5-7725-4E59-A742-41C194FD7D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932670-8806-4525-8CB4-00D5174A03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38233-18C3-4BC2-9473-915E338A1C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617B3A-9578-40F4-93FE-47C012F0F5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2BAA0F-4A61-4371-8474-73B0F1CB9E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F08D6-6F63-4F76-B9B4-1E5FE3A016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AB7B6-F0E0-4F9A-A5FB-DD0D759B53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E1303-8E66-44CB-9A59-E7BE3B733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4F39BB-B570-4595-AC77-3BCFEA0E6DE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53BA0B-39D6-4CC6-B31D-1E1DDBAB552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hyperlink" Target="https://www.baeldung.com/spring-resttemplate-secure-https-service" TargetMode="External"/><Relationship Id="rId4" Type="http://schemas.openxmlformats.org/officeDocument/2006/relationships/hyperlink" Target="https://www.baeldung.com/java-aes-encryption-decryption" TargetMode="External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1440" y="-16200"/>
            <a:ext cx="12190680" cy="68565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09640" cy="92916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512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Employee-CICD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63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 Shashwat Kunar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shashwatkumarsk1998@gmail.com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51" name="Straight Connector 1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2" name="Picture 9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CI-CD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0"/>
          <p:cNvSpPr/>
          <p:nvPr/>
        </p:nvSpPr>
        <p:spPr>
          <a:xfrm>
            <a:off x="490320" y="1349640"/>
            <a:ext cx="5025240" cy="4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3"/>
          <a:srcRect l="19018" t="31237" r="14530" b="26744"/>
          <a:stretch/>
        </p:blipFill>
        <p:spPr>
          <a:xfrm>
            <a:off x="360000" y="1456200"/>
            <a:ext cx="11598480" cy="412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"/>
          <p:cNvPicPr/>
          <p:nvPr/>
        </p:nvPicPr>
        <p:blipFill>
          <a:blip r:embed="rId1"/>
          <a:stretch/>
        </p:blipFill>
        <p:spPr>
          <a:xfrm flipH="1">
            <a:off x="1440" y="3600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57" name="Straight Connector 5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8" name="Picture 1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11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rcRect l="13274" t="18110" r="0" b="0"/>
          <a:stretch/>
        </p:blipFill>
        <p:spPr>
          <a:xfrm>
            <a:off x="206640" y="1243440"/>
            <a:ext cx="11831040" cy="56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1" descr=""/>
          <p:cNvPicPr/>
          <p:nvPr/>
        </p:nvPicPr>
        <p:blipFill>
          <a:blip r:embed="rId1"/>
          <a:stretch/>
        </p:blipFill>
        <p:spPr>
          <a:xfrm flipH="1">
            <a:off x="1440" y="72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62" name="Straight Connector 6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63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2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Postman-Output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13"/>
          <p:cNvSpPr/>
          <p:nvPr/>
        </p:nvSpPr>
        <p:spPr>
          <a:xfrm>
            <a:off x="490320" y="1349640"/>
            <a:ext cx="5025240" cy="4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rcRect l="30823" t="36472" r="41093" b="11006"/>
          <a:stretch/>
        </p:blipFill>
        <p:spPr>
          <a:xfrm>
            <a:off x="868680" y="1350360"/>
            <a:ext cx="4530600" cy="47689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rcRect l="30823" t="36794" r="42579" b="5445"/>
          <a:stretch/>
        </p:blipFill>
        <p:spPr>
          <a:xfrm>
            <a:off x="6300000" y="1440000"/>
            <a:ext cx="4499280" cy="461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 flipH="1">
            <a:off x="1080" y="36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69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71" name="TextBox 7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490320" y="1349640"/>
            <a:ext cx="5025240" cy="16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1260000" y="1620000"/>
            <a:ext cx="4138920" cy="19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SSL Validation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AES-256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K8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Journey of developing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8117280" y="1620000"/>
            <a:ext cx="2141640" cy="21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 flipH="1">
            <a:off x="0" y="-14400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76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78" name="TextBox 7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540000" y="1844280"/>
            <a:ext cx="1084860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Custom Rest Template for ssl validation: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3"/>
              </a:rPr>
              <a:t>https://www.baeldung.com/spring-resttemplate-secure-https-service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: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4"/>
              </a:rPr>
              <a:t>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StackOverflow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3780000" y="3960000"/>
            <a:ext cx="3936240" cy="22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4320" y="-648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0200" cy="39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Tech-Stack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Packages and Gradle Build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Unit 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Service Class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CICD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1440" y="3600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886860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a HTTPS employee service API to access database and fetch records using spring boot.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 of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Linking the project to git and using jenkins for CICD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docker images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Deploying docker image on kubernetes.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Using Client API created on springboot to access get data from employee service API.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297280" y="4500000"/>
            <a:ext cx="2141640" cy="21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3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8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99" name="TextBox 4"/>
          <p:cNvSpPr/>
          <p:nvPr/>
        </p:nvSpPr>
        <p:spPr>
          <a:xfrm>
            <a:off x="900000" y="1349640"/>
            <a:ext cx="8458920" cy="46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MariaDB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Spring-Boot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Spring-web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Validations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 data JPA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Junit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Postman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Jenkins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Docker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Tech-Stack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660000" y="1646640"/>
            <a:ext cx="375264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03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7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540000" y="1304280"/>
            <a:ext cx="5025240" cy="10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440000" y="1080000"/>
            <a:ext cx="10078920" cy="56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09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1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11" name="TextBox 7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620000" y="2207880"/>
            <a:ext cx="14346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388720" y="2207880"/>
            <a:ext cx="16398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927400" y="2207880"/>
            <a:ext cx="14346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671280" y="2207880"/>
            <a:ext cx="14346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055680" y="2664000"/>
            <a:ext cx="6152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5106960" y="2435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7363080" y="2435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619120" y="4187880"/>
            <a:ext cx="16398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414360" y="3348000"/>
            <a:ext cx="36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 flipH="1">
            <a:off x="7363080" y="3119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671280" y="4032000"/>
            <a:ext cx="1434600" cy="1366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49172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620000" y="4032000"/>
            <a:ext cx="1639800" cy="1366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223524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>
            <a:off x="3260880" y="4487760"/>
            <a:ext cx="410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260880" y="459720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770120" y="329436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>
            <a:off x="5106960" y="3119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517360" y="288612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021200" y="334800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33" name="Straight Connector 2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35" name="TextBox 3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Packages and Gradle build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15500" r="75039" b="18870"/>
          <a:stretch/>
        </p:blipFill>
        <p:spPr>
          <a:xfrm>
            <a:off x="900000" y="1260000"/>
            <a:ext cx="3038040" cy="449856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rcRect l="26400" t="15500" r="35193" b="34618"/>
          <a:stretch/>
        </p:blipFill>
        <p:spPr>
          <a:xfrm>
            <a:off x="5040000" y="1419480"/>
            <a:ext cx="5938920" cy="43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6" descr=""/>
          <p:cNvPicPr/>
          <p:nvPr/>
        </p:nvPicPr>
        <p:blipFill>
          <a:blip r:embed="rId1"/>
          <a:stretch/>
        </p:blipFill>
        <p:spPr>
          <a:xfrm flipH="1">
            <a:off x="1440" y="1800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39" name="Straight Connector 8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0" name="Picture 17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15"/>
          <p:cNvSpPr/>
          <p:nvPr/>
        </p:nvSpPr>
        <p:spPr>
          <a:xfrm>
            <a:off x="2499480" y="383760"/>
            <a:ext cx="8817480" cy="51084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Service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rcRect l="27870" t="15500" r="35193" b="39860"/>
          <a:stretch/>
        </p:blipFill>
        <p:spPr>
          <a:xfrm>
            <a:off x="180360" y="1620000"/>
            <a:ext cx="5558040" cy="377892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rcRect l="27870" t="15500" r="27811" b="50352"/>
          <a:stretch/>
        </p:blipFill>
        <p:spPr>
          <a:xfrm>
            <a:off x="6120000" y="1620000"/>
            <a:ext cx="575892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 descr=""/>
          <p:cNvPicPr/>
          <p:nvPr/>
        </p:nvPicPr>
        <p:blipFill>
          <a:blip r:embed="rId1"/>
          <a:stretch/>
        </p:blipFill>
        <p:spPr>
          <a:xfrm flipH="1">
            <a:off x="1440" y="-2016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45" name="Straight Connector 7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6" name="Picture 13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47" name="TextBox 14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Unit-Testing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1614" t="12868" r="33717" b="37235"/>
          <a:stretch/>
        </p:blipFill>
        <p:spPr>
          <a:xfrm>
            <a:off x="1602000" y="1260000"/>
            <a:ext cx="8296920" cy="359892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rcRect l="27870" t="17060" r="32240" b="76588"/>
          <a:stretch/>
        </p:blipFill>
        <p:spPr>
          <a:xfrm>
            <a:off x="1798560" y="5580000"/>
            <a:ext cx="8100360" cy="7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2023-05-02T13:04:37Z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