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F7E04-A1AA-4177-9AA6-1D4CE1B850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F2B85-FCDA-4421-993A-9603EDF711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B5A64D-1F15-4012-8D34-3CD0533629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4550F2-F935-4421-8C7F-CF1F467E99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3FC112-B9F6-4E80-B7B4-9DF965F807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FF2499-A920-44A6-9A61-1B9A4EDC33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6C5DE1-B3BF-43C7-9903-B6286ED373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87A200-0399-4344-9596-EB8355BF63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6DCB25-9F3A-411A-895B-728B6467A6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99682-3D1C-439D-B508-C854DF8E2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0926FA-5CE0-4A3F-8BBE-E037A253F4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CB729-BAE3-4BF7-8A12-5615A2AF2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188F74-1B17-49F6-9500-B373A77FAC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AA9AA5-87E9-4964-96B8-4132F2B9D6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7B350D-50F8-49A8-90DA-1BC94B0C0A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C92147-3E39-4437-B907-C1FE2B0DA4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D401F8-48B6-4653-8276-EB60E0D085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B53F39-A119-426D-8CB6-A47590BF5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D91C36-6654-4551-BBCF-6C700AE143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66206-4CD9-4172-A8CA-E6B3C4DDEF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FFB73-E59B-4182-85DA-0683BBF79C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DBA7C-B270-45AF-B4D8-A338C671BA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A63A1-8E7F-4F31-9685-1EE5F0DFA1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3EC04C-5F69-46BC-B121-1D16F1CFDC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0B1BFF-A442-45F5-BFC7-AAD901DA177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7B10E2-A913-4BFD-A1D1-810696F3DC2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hyperlink" Target="https://www.baeldung.com/spring-resttemplate-secure-https-service" TargetMode="External"/><Relationship Id="rId4" Type="http://schemas.openxmlformats.org/officeDocument/2006/relationships/hyperlink" Target="https://www.baeldung.com/java-aes-encryption-decryption" TargetMode="External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720" y="-1620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10360" cy="92988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584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Employee-CICD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70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 Program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1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9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CI-CD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490320" y="1349640"/>
            <a:ext cx="5025960" cy="4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3"/>
          <a:srcRect l="19022" t="31244" r="14533" b="26751"/>
          <a:stretch/>
        </p:blipFill>
        <p:spPr>
          <a:xfrm>
            <a:off x="360000" y="1456200"/>
            <a:ext cx="11599200" cy="41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0" descr=""/>
          <p:cNvPicPr/>
          <p:nvPr/>
        </p:nvPicPr>
        <p:blipFill>
          <a:blip r:embed="rId1"/>
          <a:stretch/>
        </p:blipFill>
        <p:spPr>
          <a:xfrm flipH="1">
            <a:off x="720" y="3600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57" name="Straight Connector 5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8" name="Picture 1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11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rcRect l="13278" t="18117" r="0" b="0"/>
          <a:stretch/>
        </p:blipFill>
        <p:spPr>
          <a:xfrm>
            <a:off x="206640" y="1243440"/>
            <a:ext cx="11831760" cy="56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1" descr=""/>
          <p:cNvPicPr/>
          <p:nvPr/>
        </p:nvPicPr>
        <p:blipFill>
          <a:blip r:embed="rId1"/>
          <a:stretch/>
        </p:blipFill>
        <p:spPr>
          <a:xfrm flipH="1">
            <a:off x="720" y="72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62" name="Straight Connector 6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3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64" name="TextBox 12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Postman-Output</a:t>
            </a:r>
            <a:r>
              <a:rPr b="0" lang="en-IN" sz="1400" spc="-1" strike="noStrike">
                <a:solidFill>
                  <a:srgbClr val="ffffff"/>
                </a:solidFill>
                <a:latin typeface="Arial"/>
                <a:ea typeface="Arial"/>
              </a:rPr>
              <a:t> 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13"/>
          <p:cNvSpPr/>
          <p:nvPr/>
        </p:nvSpPr>
        <p:spPr>
          <a:xfrm>
            <a:off x="490320" y="1349640"/>
            <a:ext cx="5025960" cy="4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3"/>
          <a:srcRect l="30831" t="36486" r="41104" b="11006"/>
          <a:stretch/>
        </p:blipFill>
        <p:spPr>
          <a:xfrm>
            <a:off x="868680" y="1350360"/>
            <a:ext cx="4531320" cy="476964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rcRect l="30831" t="36805" r="42587" b="5445"/>
          <a:stretch/>
        </p:blipFill>
        <p:spPr>
          <a:xfrm>
            <a:off x="6300000" y="1440000"/>
            <a:ext cx="4500000" cy="461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 flipH="1">
            <a:off x="360" y="36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69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71" name="TextBox 7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490320" y="1349640"/>
            <a:ext cx="5025960" cy="166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1260000" y="1620000"/>
            <a:ext cx="413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SSL Validation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AES-256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K8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Journey of developing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3"/>
          <a:stretch/>
        </p:blipFill>
        <p:spPr>
          <a:xfrm>
            <a:off x="8117280" y="162000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 flipH="1">
            <a:off x="720" y="-7200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76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7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78" name="TextBox 7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540000" y="1844280"/>
            <a:ext cx="10849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Custom Rest Template for ssl validation: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3"/>
              </a:rPr>
              <a:t>https://www.baeldung.com/spring-resttemplate-secure-https-service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: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Times New Roman"/>
                <a:ea typeface="Arial"/>
                <a:hlinkClick r:id="rId4"/>
              </a:rPr>
              <a:t>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StackOverflow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5"/>
          <a:stretch/>
        </p:blipFill>
        <p:spPr>
          <a:xfrm>
            <a:off x="3780000" y="3960000"/>
            <a:ext cx="3936960" cy="22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5040" y="-648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0920" cy="39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Tech-Stack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Packages and Gradle Build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Unit 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AES-256 Encryption and 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CICD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886932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a HTTPS employee service API to access database and fetch records using spring boot.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Linking the project to git and using jenkins for CICD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Creating docker images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Deploying docker image on 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Using Client API created on springboot to access get data from employee service API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 of data.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82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8297280" y="450000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97" name="Straight Connector 3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8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4"/>
          <p:cNvSpPr/>
          <p:nvPr/>
        </p:nvSpPr>
        <p:spPr>
          <a:xfrm>
            <a:off x="900000" y="1349640"/>
            <a:ext cx="8459640" cy="46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MariaDB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Spring-Boot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Spring-web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Validations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Spring data JPA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Junit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Postman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Jenkins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Docker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  <a:ea typeface="Arial"/>
              </a:rPr>
              <a:t>Kubernetes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2499480" y="383760"/>
            <a:ext cx="88182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Tech-Stack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6660000" y="1646640"/>
            <a:ext cx="3753360" cy="37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05" name="TextBox 7"/>
          <p:cNvSpPr/>
          <p:nvPr/>
        </p:nvSpPr>
        <p:spPr>
          <a:xfrm>
            <a:off x="2499480" y="383760"/>
            <a:ext cx="88182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540000" y="1304280"/>
            <a:ext cx="5025960" cy="10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440000" y="1080000"/>
            <a:ext cx="10079640" cy="562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09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11" name="TextBox 7"/>
          <p:cNvSpPr/>
          <p:nvPr/>
        </p:nvSpPr>
        <p:spPr>
          <a:xfrm>
            <a:off x="2499480" y="383760"/>
            <a:ext cx="881820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620000" y="2207880"/>
            <a:ext cx="1435320" cy="113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388720" y="2207880"/>
            <a:ext cx="1640520" cy="113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927400" y="2207880"/>
            <a:ext cx="1435320" cy="113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71280" y="2207880"/>
            <a:ext cx="1435320" cy="113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055680" y="266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5106960" y="243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7363080" y="243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619120" y="4187880"/>
            <a:ext cx="1640520" cy="1139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414360" y="334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 flipH="1">
            <a:off x="7363080" y="311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671280" y="4032000"/>
            <a:ext cx="1435320" cy="1367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49172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620000" y="4032000"/>
            <a:ext cx="1640520" cy="1367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2235240" y="334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3260880" y="448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260880" y="4597200"/>
            <a:ext cx="264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770120" y="3294360"/>
            <a:ext cx="264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>
            <a:off x="5106960" y="311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517360" y="2886120"/>
            <a:ext cx="264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021200" y="3348000"/>
            <a:ext cx="26496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 flipH="1">
            <a:off x="720" y="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2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4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Packages and Gradle build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15500" r="75059" b="18877"/>
          <a:stretch/>
        </p:blipFill>
        <p:spPr>
          <a:xfrm>
            <a:off x="900000" y="1260000"/>
            <a:ext cx="3038760" cy="44992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26404" t="15500" r="35201" b="34625"/>
          <a:stretch/>
        </p:blipFill>
        <p:spPr>
          <a:xfrm>
            <a:off x="5040000" y="1419480"/>
            <a:ext cx="5939640" cy="434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4" descr=""/>
          <p:cNvPicPr/>
          <p:nvPr/>
        </p:nvPicPr>
        <p:blipFill>
          <a:blip r:embed="rId1"/>
          <a:stretch/>
        </p:blipFill>
        <p:spPr>
          <a:xfrm flipH="1">
            <a:off x="720" y="-2016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39" name="Straight Connector 7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0" name="Picture 13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14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Unit-Testing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3"/>
          <a:srcRect l="1614" t="12868" r="33724" b="37249"/>
          <a:stretch/>
        </p:blipFill>
        <p:spPr>
          <a:xfrm>
            <a:off x="1602000" y="1260000"/>
            <a:ext cx="8297640" cy="35996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4"/>
          <a:srcRect l="27878" t="17067" r="32248" b="76609"/>
          <a:stretch/>
        </p:blipFill>
        <p:spPr>
          <a:xfrm>
            <a:off x="1798560" y="5580000"/>
            <a:ext cx="8101080" cy="7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 flipH="1">
            <a:off x="720" y="18000"/>
            <a:ext cx="12191400" cy="6857280"/>
          </a:xfrm>
          <a:prstGeom prst="rect">
            <a:avLst/>
          </a:prstGeom>
          <a:ln w="0">
            <a:noFill/>
          </a:ln>
        </p:spPr>
      </p:pic>
      <p:cxnSp>
        <p:nvCxnSpPr>
          <p:cNvPr id="145" name="Straight Connector 4"/>
          <p:cNvCxnSpPr/>
          <p:nvPr/>
        </p:nvCxnSpPr>
        <p:spPr>
          <a:xfrm>
            <a:off x="2404080" y="383760"/>
            <a:ext cx="720" cy="43056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6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720" cy="520920"/>
          </a:xfrm>
          <a:prstGeom prst="rect">
            <a:avLst/>
          </a:prstGeom>
          <a:ln w="0">
            <a:noFill/>
          </a:ln>
        </p:spPr>
      </p:pic>
      <p:sp>
        <p:nvSpPr>
          <p:cNvPr id="147" name="TextBox 7"/>
          <p:cNvSpPr/>
          <p:nvPr/>
        </p:nvSpPr>
        <p:spPr>
          <a:xfrm>
            <a:off x="2499480" y="383760"/>
            <a:ext cx="881820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AES-256 Encryption &amp; Decryption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27878" t="15500" r="35201" b="39874"/>
          <a:stretch/>
        </p:blipFill>
        <p:spPr>
          <a:xfrm>
            <a:off x="180360" y="1620000"/>
            <a:ext cx="5558760" cy="37796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27878" t="15500" r="27819" b="50366"/>
          <a:stretch/>
        </p:blipFill>
        <p:spPr>
          <a:xfrm>
            <a:off x="6120000" y="1620000"/>
            <a:ext cx="5759640" cy="37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2023-04-29T19:57:07Z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