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3-04-27T15:37:14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989B7E-972A-4363-AC7F-36D29DDAC2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873CC0-5851-494C-8C71-6EAACF70E5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A3B86D-A07D-49F7-AEBA-C6DFCD9EE1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338249-1D91-4235-B53F-413BA59CA9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319E36-68A1-43BC-98C8-A307D5E382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8222E3-3211-4B1C-8D6D-37801D9937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D6EFF2-AC79-42ED-AC47-2C351FBF70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F90E23-C45F-4510-8E1A-7D1346ACFB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41E87C-D1E5-4AB8-B309-DFD07BE726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D7E5C8-C4CC-4D70-AEC6-935019DA66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F3E600-73DC-4EA3-A839-44FEB33330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40A8D-FE37-4669-9750-F82FEFE214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42853E-AA94-412D-A346-182D19BC61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C5A41D-33AD-436C-918A-39A876EB57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D88EA6-8217-411C-9956-36A0CC367B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671F33-B878-49BB-BBBC-633AA0A36D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4FEF6B-5CFF-4122-A3EE-64C48AD054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A6A225-4461-49DD-B498-72DEC37FC1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84FD2A-9CF0-4D87-BBEB-34CA907387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201B7B-6CB8-4CF7-A5D6-BD5930E42E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A6F71C-2776-4626-8445-77585C0B76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C2BBA-AEBB-4A18-8DD2-A45006CE31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0B644-B7C9-4740-8332-2400EB0167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3E209-3A3E-4711-8920-CEC76124B1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1A5590-B9E4-4B53-93F9-31E4D98B76E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E1EF90-7259-4C12-BB41-94756CC549E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720" y="-1620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10000" cy="92952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548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Employee CICD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66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 HDFC API developement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28/4/2023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1" descr=""/>
          <p:cNvPicPr/>
          <p:nvPr/>
        </p:nvPicPr>
        <p:blipFill>
          <a:blip r:embed="rId1"/>
          <a:stretch/>
        </p:blipFill>
        <p:spPr>
          <a:xfrm flipH="1">
            <a:off x="-131040" y="108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51" name="Straight Connector 6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2" name="Picture 12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53" name="TextBox 10"/>
          <p:cNvSpPr/>
          <p:nvPr/>
        </p:nvSpPr>
        <p:spPr>
          <a:xfrm>
            <a:off x="2499480" y="383760"/>
            <a:ext cx="881784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Automation Shell Script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3"/>
          <a:srcRect l="19024" t="36493" r="13059" b="11006"/>
          <a:stretch/>
        </p:blipFill>
        <p:spPr>
          <a:xfrm>
            <a:off x="1260360" y="1980360"/>
            <a:ext cx="827964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 flipH="1">
            <a:off x="1080" y="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56" name="Straight Connector 4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7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58" name="TextBox 7"/>
          <p:cNvSpPr/>
          <p:nvPr/>
        </p:nvSpPr>
        <p:spPr>
          <a:xfrm>
            <a:off x="2499480" y="383760"/>
            <a:ext cx="881784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Reamarks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6"/>
          <p:cNvSpPr/>
          <p:nvPr/>
        </p:nvSpPr>
        <p:spPr>
          <a:xfrm>
            <a:off x="900000" y="1980000"/>
            <a:ext cx="5025600" cy="27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-SSL Validation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-Using docker image of database to run the application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-deploying this image on docker network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-full automation using Jenkins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-Using Kuberentes to deploy docker image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 flipH="1">
            <a:off x="1080" y="-3600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61" name="Straight Connector 4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6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7"/>
          <p:cNvSpPr/>
          <p:nvPr/>
        </p:nvSpPr>
        <p:spPr>
          <a:xfrm>
            <a:off x="2499480" y="383760"/>
            <a:ext cx="881784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89720" y="1993320"/>
            <a:ext cx="68302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SSL Validation: https://www.baeldung.com/java-httpclient-ssl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080000" y="2637720"/>
            <a:ext cx="102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AES 256 Encryption &amp; Decryption: https://www.baeldung.com/java-aes-encryption-decryption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4680" y="-648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60560" cy="36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Project 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Technology Stack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Gradle build and Project structure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 Design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Encryption and 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Automation Shell Script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Remarks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0" y="1836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 rot="21599400">
            <a:off x="720000" y="1439640"/>
            <a:ext cx="557928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784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 rot="21576600">
            <a:off x="728280" y="1825200"/>
            <a:ext cx="7379280" cy="23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api is created using spring boot to demonstrate creation of REST API and fully automating the build and deployment on docker using jenkins CICD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rcRect l="0" t="11521" r="46929" b="0"/>
          <a:stretch/>
        </p:blipFill>
        <p:spPr>
          <a:xfrm>
            <a:off x="7824240" y="2491920"/>
            <a:ext cx="4140000" cy="38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 flipH="1">
            <a:off x="-131040" y="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98" name="Straight Connector 4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9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00" name="TextBox 7"/>
          <p:cNvSpPr/>
          <p:nvPr/>
        </p:nvSpPr>
        <p:spPr>
          <a:xfrm>
            <a:off x="2499480" y="383760"/>
            <a:ext cx="881784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8"/>
          <p:cNvSpPr/>
          <p:nvPr/>
        </p:nvSpPr>
        <p:spPr>
          <a:xfrm>
            <a:off x="1030320" y="1440000"/>
            <a:ext cx="6888960" cy="41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A srping boot app is created,it is fully automated using jenkins CICD.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The Deployment is done on Docker.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The Service program uses AES-256 encrption for encrypting sensitive data and the decrytion is done in client program.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The Employee Service runs on https, The client calls this service using custom rest template which performs SSL validation 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The docker Images are created, pushed to docker-hub and deployed using shell script on jenkins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7" descr=""/>
          <p:cNvPicPr/>
          <p:nvPr/>
        </p:nvPicPr>
        <p:blipFill>
          <a:blip r:embed="rId1"/>
          <a:stretch/>
        </p:blipFill>
        <p:spPr>
          <a:xfrm flipH="1">
            <a:off x="1080" y="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03" name="Straight Connector 3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04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05" name="TextBox 4"/>
          <p:cNvSpPr/>
          <p:nvPr/>
        </p:nvSpPr>
        <p:spPr>
          <a:xfrm>
            <a:off x="2499480" y="383760"/>
            <a:ext cx="881784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Technology 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 rot="21592800">
            <a:off x="1262880" y="1844640"/>
            <a:ext cx="5753880" cy="36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Maria DB (SQL)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Java springboot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JPA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Springweb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logback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Jenkins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 flipH="1">
            <a:off x="48960" y="108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08" name="Straight Connector 2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09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10" name="TextBox 3"/>
          <p:cNvSpPr/>
          <p:nvPr/>
        </p:nvSpPr>
        <p:spPr>
          <a:xfrm>
            <a:off x="2499480" y="383760"/>
            <a:ext cx="8817840" cy="51084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Gradle Build and Project Structure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3"/>
          <a:srcRect l="26406" t="12784" r="33730" b="34628"/>
          <a:stretch/>
        </p:blipFill>
        <p:spPr>
          <a:xfrm>
            <a:off x="1440720" y="1614240"/>
            <a:ext cx="4859280" cy="45057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4"/>
          <a:srcRect l="2783" t="15500" r="73591" b="24129"/>
          <a:stretch/>
        </p:blipFill>
        <p:spPr>
          <a:xfrm>
            <a:off x="7200000" y="1462320"/>
            <a:ext cx="3240000" cy="465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 flipH="1">
            <a:off x="1080" y="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14" name="Straight Connector 4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1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16" name="TextBox 7"/>
          <p:cNvSpPr/>
          <p:nvPr/>
        </p:nvSpPr>
        <p:spPr>
          <a:xfrm>
            <a:off x="2499480" y="383760"/>
            <a:ext cx="881784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795680" y="2027880"/>
            <a:ext cx="1434960" cy="1139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8564400" y="2027880"/>
            <a:ext cx="1640160" cy="1139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6103080" y="2027880"/>
            <a:ext cx="1434960" cy="1139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846960" y="2027880"/>
            <a:ext cx="1434960" cy="1139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231360" y="2484000"/>
            <a:ext cx="6152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282640" y="2255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7538760" y="2255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8794800" y="4007880"/>
            <a:ext cx="1640160" cy="1139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9590040" y="3168000"/>
            <a:ext cx="36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H="1">
            <a:off x="7538760" y="2939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846960" y="3852000"/>
            <a:ext cx="1434960" cy="136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667400" y="316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1795680" y="3852000"/>
            <a:ext cx="1640160" cy="136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 flipV="1">
            <a:off x="2410920" y="316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 flipH="1">
            <a:off x="3436560" y="4307760"/>
            <a:ext cx="4104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3436560" y="4417200"/>
            <a:ext cx="26460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945800" y="3114360"/>
            <a:ext cx="26460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 flipH="1">
            <a:off x="5282640" y="2939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5693040" y="2706120"/>
            <a:ext cx="26460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196880" y="3168000"/>
            <a:ext cx="26460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9" descr=""/>
          <p:cNvPicPr/>
          <p:nvPr/>
        </p:nvPicPr>
        <p:blipFill>
          <a:blip r:embed="rId1"/>
          <a:stretch/>
        </p:blipFill>
        <p:spPr>
          <a:xfrm flipH="1">
            <a:off x="1080" y="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38" name="Straight Connector 5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39" name="Picture 10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40" name="TextBox 5"/>
          <p:cNvSpPr/>
          <p:nvPr/>
        </p:nvSpPr>
        <p:spPr>
          <a:xfrm>
            <a:off x="2499480" y="383760"/>
            <a:ext cx="8817840" cy="51084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Encryption and Decryption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rcRect l="27882" t="15500" r="35205" b="34628"/>
          <a:stretch/>
        </p:blipFill>
        <p:spPr>
          <a:xfrm>
            <a:off x="720000" y="1800360"/>
            <a:ext cx="4499640" cy="341964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7882" t="12871" r="26344" b="47745"/>
          <a:stretch/>
        </p:blipFill>
        <p:spPr>
          <a:xfrm>
            <a:off x="5400360" y="1800000"/>
            <a:ext cx="557964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 flipH="1">
            <a:off x="1080" y="-36000"/>
            <a:ext cx="1219104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44" name="Straight Connector 4"/>
          <p:cNvCxnSpPr/>
          <p:nvPr/>
        </p:nvCxnSpPr>
        <p:spPr>
          <a:xfrm>
            <a:off x="2404080" y="383760"/>
            <a:ext cx="1080" cy="43092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360" cy="520560"/>
          </a:xfrm>
          <a:prstGeom prst="rect">
            <a:avLst/>
          </a:prstGeom>
          <a:ln w="0">
            <a:noFill/>
          </a:ln>
        </p:spPr>
      </p:pic>
      <p:sp>
        <p:nvSpPr>
          <p:cNvPr id="146" name="TextBox 7"/>
          <p:cNvSpPr/>
          <p:nvPr/>
        </p:nvSpPr>
        <p:spPr>
          <a:xfrm>
            <a:off x="2499480" y="360000"/>
            <a:ext cx="881784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6"/>
          <p:cNvSpPr/>
          <p:nvPr/>
        </p:nvSpPr>
        <p:spPr>
          <a:xfrm>
            <a:off x="670320" y="1440000"/>
            <a:ext cx="5808960" cy="278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rcRect l="27882" t="10250" r="32252" b="73995"/>
          <a:stretch/>
        </p:blipFill>
        <p:spPr>
          <a:xfrm>
            <a:off x="2520000" y="5040000"/>
            <a:ext cx="6480000" cy="14396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rcRect l="-167" t="12441" r="33728" b="37249"/>
          <a:stretch/>
        </p:blipFill>
        <p:spPr>
          <a:xfrm>
            <a:off x="1800360" y="1260000"/>
            <a:ext cx="8099640" cy="344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2023-04-28T11:29:23Z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