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3-04-27T15:37:14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ECF6B-1E82-49AD-8548-BFF86D142E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76BB93-FA61-4BA6-8AA6-961625F84A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B92854-E624-4386-AA60-E5777E9678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F6B90-121C-4997-B127-DE0E76EF95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2E8A56-FB31-4D18-9B84-F729BFFE14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1DCD53-0758-40CF-8D76-6467E4EA5A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FFED92-B062-403F-BD9D-617C4AC8A6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DEF15C-FBE7-4046-9A52-66E0FF4853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36D655-F68D-47A9-A807-E2356C1BF3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10D453-B31A-4BFD-BB3F-CB5BCB3970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9F687D-E94D-4644-8F1B-96D6E36353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FD2D32-CE0A-4563-9354-3B9C8FBD4A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B50878-05E2-4F48-847E-C79093FACF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15690C-8CDF-4820-B1C2-FEAAFA09B2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DDF83C-CD55-405A-914E-1DC1AB8A28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5F7BD8-71A4-4E7E-8031-DD1EC73253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62F82D-CDC6-42EF-BB3A-21C7ED52EF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FC06F-E7C6-46F5-8C87-454FC2DF08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A4CD74-35CD-4F71-916B-01C2A55696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39E688-04CE-488C-8653-452E066AD0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FD8814-6256-4417-947A-CD3A8AD610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93502A-AF63-4735-B773-276D275672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E54E0-03FA-424F-A3E6-A7FCC358A2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745F31-A18B-4C0B-B82D-2F640B0F99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A1AEBF-422F-48D6-B8E4-C400E54FB38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419DF5-CF63-4AB7-B962-09EA42EA056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1080" y="-16200"/>
            <a:ext cx="12190680" cy="68565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09640" cy="92916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512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Employee CICD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63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 HDFC API developement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28/4/2023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1" descr=""/>
          <p:cNvPicPr/>
          <p:nvPr/>
        </p:nvPicPr>
        <p:blipFill>
          <a:blip r:embed="rId1"/>
          <a:stretch/>
        </p:blipFill>
        <p:spPr>
          <a:xfrm flipH="1">
            <a:off x="-130680" y="108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51" name="Straight Connector 6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2" name="Picture 12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0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Automation Shell Script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3"/>
          <a:srcRect l="19022" t="36486" r="13057" b="11006"/>
          <a:stretch/>
        </p:blipFill>
        <p:spPr>
          <a:xfrm>
            <a:off x="1260360" y="1980360"/>
            <a:ext cx="8279280" cy="35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56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57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58" name="TextBox 7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Reamarks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900000" y="1980000"/>
            <a:ext cx="5025240" cy="27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-SSL Validation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-Using docker image of database to run the application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-deploying this image on docker network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-full automation using Jenkins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-Using Kuberentes to deploy docker image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 flipH="1">
            <a:off x="1440" y="-3600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61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6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7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References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089720" y="1993320"/>
            <a:ext cx="68299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SSL Validation: https://www.baeldung.com/java-httpclient-ssl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080000" y="2637720"/>
            <a:ext cx="102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AES 256 Encryption &amp; Decryption: https://www.baeldung.com/java-aes-encryption-decryption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4320" y="-648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60200" cy="36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Project 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Technology Stack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Gradle build and Project structure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 Design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Encryption and Decryption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Automation Shell Script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Remarks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 rot="21599400">
            <a:off x="720000" y="1439280"/>
            <a:ext cx="557892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748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 rot="21576600">
            <a:off x="727920" y="1825200"/>
            <a:ext cx="7378920" cy="23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api is created using spring boot to demonstrate creation of REST API and fully automating the build and deployment on kubernetes using jenkins CICD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5940000" y="3240000"/>
            <a:ext cx="5990760" cy="33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 flipH="1">
            <a:off x="-13068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98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99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00" name="TextBox 7"/>
          <p:cNvSpPr/>
          <p:nvPr/>
        </p:nvSpPr>
        <p:spPr>
          <a:xfrm>
            <a:off x="2499480" y="383760"/>
            <a:ext cx="881748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8"/>
          <p:cNvSpPr/>
          <p:nvPr/>
        </p:nvSpPr>
        <p:spPr>
          <a:xfrm>
            <a:off x="1030320" y="1440000"/>
            <a:ext cx="6888600" cy="41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A srping boot app is created,it is fully automated using jenkins CICD.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Deployment is done on Docker.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Service program uses AES-256 encrption for encrypting sensitive data and the decrytion is done in client program.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Employee Service runs on https, The client calls this service using custom rest template which performs SSL validation 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  <a:ea typeface="Arial"/>
              </a:rPr>
              <a:t>The docker Images are created, pushed to docker-hub and deployed on kubernetes using shell script on jenkins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7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03" name="Straight Connector 3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4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05" name="TextBox 4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Technology Stack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 rot="21592800">
            <a:off x="1262520" y="1844640"/>
            <a:ext cx="5753520" cy="36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Maria DB (SQL)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 springboot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JPA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Springweb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logback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Jenkins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 flipH="1">
            <a:off x="49320" y="108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08" name="Straight Connector 2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09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10" name="TextBox 3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Gradle Build and Project Structure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rcRect l="26404" t="12784" r="33726" b="34625"/>
          <a:stretch/>
        </p:blipFill>
        <p:spPr>
          <a:xfrm>
            <a:off x="1440720" y="1614240"/>
            <a:ext cx="4858920" cy="45054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rcRect l="2783" t="15500" r="73583" b="24126"/>
          <a:stretch/>
        </p:blipFill>
        <p:spPr>
          <a:xfrm>
            <a:off x="7200000" y="1462320"/>
            <a:ext cx="3239640" cy="46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14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1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16" name="TextBox 7"/>
          <p:cNvSpPr/>
          <p:nvPr/>
        </p:nvSpPr>
        <p:spPr>
          <a:xfrm>
            <a:off x="2499480" y="383760"/>
            <a:ext cx="881748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795680" y="2027880"/>
            <a:ext cx="14346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8564400" y="2027880"/>
            <a:ext cx="16398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6103080" y="2027880"/>
            <a:ext cx="14346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846960" y="2027880"/>
            <a:ext cx="14346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231360" y="2484000"/>
            <a:ext cx="6152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282640" y="2255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7538760" y="2255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8794800" y="4007880"/>
            <a:ext cx="1639800" cy="1139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9590040" y="3168000"/>
            <a:ext cx="36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H="1">
            <a:off x="7538760" y="2939760"/>
            <a:ext cx="10256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846960" y="3852000"/>
            <a:ext cx="1434600" cy="1366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667400" y="316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1795680" y="3852000"/>
            <a:ext cx="1639800" cy="1366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 flipV="1">
            <a:off x="2410920" y="3168000"/>
            <a:ext cx="36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 flipH="1">
            <a:off x="3436560" y="4307760"/>
            <a:ext cx="4104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3436560" y="441720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945800" y="311436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 flipH="1">
            <a:off x="5282640" y="2939760"/>
            <a:ext cx="82044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 anchorCtr="1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5693040" y="270612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196880" y="3168000"/>
            <a:ext cx="26424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9" descr=""/>
          <p:cNvPicPr/>
          <p:nvPr/>
        </p:nvPicPr>
        <p:blipFill>
          <a:blip r:embed="rId1"/>
          <a:stretch/>
        </p:blipFill>
        <p:spPr>
          <a:xfrm flipH="1">
            <a:off x="1440" y="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38" name="Straight Connector 5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39" name="Picture 10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40" name="TextBox 5"/>
          <p:cNvSpPr/>
          <p:nvPr/>
        </p:nvSpPr>
        <p:spPr>
          <a:xfrm>
            <a:off x="2499480" y="38376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Encryption and Decryption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rcRect l="27878" t="15500" r="35201" b="34625"/>
          <a:stretch/>
        </p:blipFill>
        <p:spPr>
          <a:xfrm>
            <a:off x="720000" y="1800360"/>
            <a:ext cx="4499280" cy="34192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7878" t="12868" r="26341" b="47738"/>
          <a:stretch/>
        </p:blipFill>
        <p:spPr>
          <a:xfrm>
            <a:off x="5400360" y="1800000"/>
            <a:ext cx="557928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 flipH="1">
            <a:off x="1440" y="-36000"/>
            <a:ext cx="12190680" cy="6856560"/>
          </a:xfrm>
          <a:prstGeom prst="rect">
            <a:avLst/>
          </a:prstGeom>
          <a:ln w="0">
            <a:noFill/>
          </a:ln>
        </p:spPr>
      </p:pic>
      <p:cxnSp>
        <p:nvCxnSpPr>
          <p:cNvPr id="144" name="Straight Connector 4"/>
          <p:cNvCxnSpPr/>
          <p:nvPr/>
        </p:nvCxnSpPr>
        <p:spPr>
          <a:xfrm>
            <a:off x="2404080" y="383760"/>
            <a:ext cx="1440" cy="431280"/>
          </a:xfrm>
          <a:prstGeom prst="straightConnector1">
            <a:avLst/>
          </a:prstGeom>
          <a:ln w="12700">
            <a:solidFill>
              <a:srgbClr val="dd4f22"/>
            </a:solidFill>
            <a:round/>
          </a:ln>
        </p:spPr>
      </p:cxnSp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2000" cy="520200"/>
          </a:xfrm>
          <a:prstGeom prst="rect">
            <a:avLst/>
          </a:prstGeom>
          <a:ln w="0">
            <a:noFill/>
          </a:ln>
        </p:spPr>
      </p:pic>
      <p:sp>
        <p:nvSpPr>
          <p:cNvPr id="146" name="TextBox 7"/>
          <p:cNvSpPr/>
          <p:nvPr/>
        </p:nvSpPr>
        <p:spPr>
          <a:xfrm>
            <a:off x="2499480" y="360000"/>
            <a:ext cx="881748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Testing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6"/>
          <p:cNvSpPr/>
          <p:nvPr/>
        </p:nvSpPr>
        <p:spPr>
          <a:xfrm>
            <a:off x="670320" y="1440000"/>
            <a:ext cx="5808600" cy="278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3"/>
          <a:srcRect l="27878" t="10250" r="32248" b="73984"/>
          <a:stretch/>
        </p:blipFill>
        <p:spPr>
          <a:xfrm>
            <a:off x="2520000" y="5040000"/>
            <a:ext cx="6479640" cy="143928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4"/>
          <a:srcRect l="-167" t="12441" r="33724" b="37242"/>
          <a:stretch/>
        </p:blipFill>
        <p:spPr>
          <a:xfrm>
            <a:off x="1800360" y="1260000"/>
            <a:ext cx="8099280" cy="344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2023-04-29T08:36:03Z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