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4C016A-5A7F-4609-AAC9-D043E67003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9D8397-6AFC-4BFD-A95D-279597DB85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08F4EB-474E-407C-9128-ED9831E1C1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2B7B7A-EF84-4DD3-BC66-C54AC10544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A28582-60DE-4B56-8F6D-CBD69FF788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7D5EB3-1871-4762-A813-0AEB848DF2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79453E-3FB3-4F3D-B272-DD74B4DA91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5E106A-8EED-4831-94D2-EA393BA349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08E3B2-C11F-49AA-9E46-F89FC259D6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A7E5E9-151B-4D06-B535-80A1DC9B78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828725-460A-429C-8244-0F6629D2B8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65507-E791-4586-BD93-2689990FE6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C962E4-094B-471A-97DA-912467BCBD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5ED9A1-9587-440D-BDEF-A011A2558C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D658DE-5161-4055-A0E6-A67F7E0EA9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E452EB-F82B-44EF-A2FD-88C274881A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84DE0F-8D12-4EDA-8BEA-AD7BDCF3C0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C703F6-ACAF-457A-A916-E6FFE0079D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7A48EB-0B41-40C7-B94D-FDE6604F73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39E9A6-2D55-49B2-90FB-4E4C02E301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8D07E1-D656-471F-855A-0A1D5DC446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DEE66B-20BC-4C77-B734-C25F2CD117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98F939-B49F-466B-8DB3-2D68870EC7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79DFC8-8038-4396-9A84-338775BD9E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0614991-5D83-4ADD-AA81-35B4847759E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5321CB7-D2BB-4D19-887E-2A93EDACBE8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hyperlink" Target="https://www.baeldung.com/spring-resttemplate-secure-https-service" TargetMode="External"/><Relationship Id="rId4" Type="http://schemas.openxmlformats.org/officeDocument/2006/relationships/hyperlink" Target="https://www.baeldung.com/java-aes-encryption-decryption" TargetMode="External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 flipH="1">
            <a:off x="360" y="-162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4340520" y="861840"/>
            <a:ext cx="3510720" cy="930240"/>
          </a:xfrm>
          <a:prstGeom prst="rect">
            <a:avLst/>
          </a:prstGeom>
          <a:ln w="0">
            <a:noFill/>
          </a:ln>
        </p:spPr>
      </p:pic>
      <p:sp>
        <p:nvSpPr>
          <p:cNvPr id="84" name="TextBox 2"/>
          <p:cNvSpPr/>
          <p:nvPr/>
        </p:nvSpPr>
        <p:spPr>
          <a:xfrm>
            <a:off x="2397600" y="2382840"/>
            <a:ext cx="739620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“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Employee-CICD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”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833040" y="4111200"/>
            <a:ext cx="619740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Submitted by: Shashwat Kumar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Submission type : Individual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Name: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Batch : 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LMS Id 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Program : HDFC API Developement Program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Date: 28/04/2023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50" name="Straight Connector 1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51" name="Picture 9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52" name="TextBox 1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CI-CD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Box 10"/>
          <p:cNvSpPr/>
          <p:nvPr/>
        </p:nvSpPr>
        <p:spPr>
          <a:xfrm>
            <a:off x="490320" y="1349640"/>
            <a:ext cx="502632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3"/>
          <a:srcRect l="19024" t="31248" r="14535" b="26754"/>
          <a:stretch/>
        </p:blipFill>
        <p:spPr>
          <a:xfrm>
            <a:off x="360000" y="1456200"/>
            <a:ext cx="11599560" cy="41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0" descr=""/>
          <p:cNvPicPr/>
          <p:nvPr/>
        </p:nvPicPr>
        <p:blipFill>
          <a:blip r:embed="rId1"/>
          <a:stretch/>
        </p:blipFill>
        <p:spPr>
          <a:xfrm flipH="1">
            <a:off x="360" y="3600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56" name="Straight Connector 5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57" name="Picture 1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58" name="TextBox 11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Deployment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3"/>
          <a:srcRect l="13280" t="18121" r="0" b="0"/>
          <a:stretch/>
        </p:blipFill>
        <p:spPr>
          <a:xfrm>
            <a:off x="206640" y="1243440"/>
            <a:ext cx="11832120" cy="56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1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61" name="Straight Connector 6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62" name="Picture 12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63" name="TextBox 12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Postman-Output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Box 13"/>
          <p:cNvSpPr/>
          <p:nvPr/>
        </p:nvSpPr>
        <p:spPr>
          <a:xfrm>
            <a:off x="490320" y="1349640"/>
            <a:ext cx="502632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3"/>
          <a:srcRect l="30835" t="36493" r="41110" b="11006"/>
          <a:stretch/>
        </p:blipFill>
        <p:spPr>
          <a:xfrm>
            <a:off x="540000" y="1350000"/>
            <a:ext cx="4531680" cy="47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 flipH="1">
            <a:off x="0" y="36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67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6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69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Remarks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6"/>
          <p:cNvSpPr/>
          <p:nvPr/>
        </p:nvSpPr>
        <p:spPr>
          <a:xfrm>
            <a:off x="490320" y="1349640"/>
            <a:ext cx="502632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260000" y="1620000"/>
            <a:ext cx="4140000" cy="19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SSL Validation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AES-256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K8 Deployment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Journey of developing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8117280" y="162000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3" descr=""/>
          <p:cNvPicPr/>
          <p:nvPr/>
        </p:nvPicPr>
        <p:blipFill>
          <a:blip r:embed="rId1"/>
          <a:stretch/>
        </p:blipFill>
        <p:spPr>
          <a:xfrm flipH="1">
            <a:off x="360" y="-7200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74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75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76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References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Box 9"/>
          <p:cNvSpPr/>
          <p:nvPr/>
        </p:nvSpPr>
        <p:spPr>
          <a:xfrm>
            <a:off x="540000" y="1844280"/>
            <a:ext cx="108496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Custom Rest Template for ssl validation: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  <a:hlinkClick r:id="rId3"/>
              </a:rPr>
              <a:t>https://www.baeldung.com/spring-resttemplate-secure-https-service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AES-256 :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  <a:hlinkClick r:id="rId4"/>
              </a:rPr>
              <a:t>https://www.baeldung.com/java-aes-encryption-decryption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StackOverflow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5"/>
          <a:stretch/>
        </p:blipFill>
        <p:spPr>
          <a:xfrm>
            <a:off x="3780000" y="3960000"/>
            <a:ext cx="3937320" cy="22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 flipH="1">
            <a:off x="-5400" y="-648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87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698040" y="1503720"/>
            <a:ext cx="10061280" cy="39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Table of contents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Tech-Stack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Overview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Architecture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Packages and Gradle Build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Unit Testing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AES-256 Encryption and 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CICD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Remarks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Refrences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92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93" name="TextBox 6"/>
          <p:cNvSpPr/>
          <p:nvPr/>
        </p:nvSpPr>
        <p:spPr>
          <a:xfrm>
            <a:off x="490320" y="1349640"/>
            <a:ext cx="8869680" cy="37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a HTTPS employee service API to access database and fetch records using spring boot.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Linking the project to git and using jenkins for CICD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docker images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Deploying docker image on kubernetes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Using Client API created on springboot to access get data from employee service API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Encryption and decryption of data.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2499480" y="383760"/>
            <a:ext cx="88185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8297280" y="450000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7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97" name="Straight Connector 3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98" name="Picture 8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99" name="TextBox 4"/>
          <p:cNvSpPr/>
          <p:nvPr/>
        </p:nvSpPr>
        <p:spPr>
          <a:xfrm>
            <a:off x="900000" y="1349640"/>
            <a:ext cx="8460000" cy="46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MariaDB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Spring-Boot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Spring-web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Validations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 data JPA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Junit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Postman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Jenkins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Docker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Kubernetes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5"/>
          <p:cNvSpPr/>
          <p:nvPr/>
        </p:nvSpPr>
        <p:spPr>
          <a:xfrm>
            <a:off x="2499480" y="383760"/>
            <a:ext cx="88185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Tech-Stack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02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03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7"/>
          <p:cNvSpPr/>
          <p:nvPr/>
        </p:nvSpPr>
        <p:spPr>
          <a:xfrm>
            <a:off x="2499480" y="383760"/>
            <a:ext cx="88185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Project Overview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8"/>
          <p:cNvSpPr/>
          <p:nvPr/>
        </p:nvSpPr>
        <p:spPr>
          <a:xfrm>
            <a:off x="540000" y="1304280"/>
            <a:ext cx="502632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1440000" y="1080000"/>
            <a:ext cx="10080000" cy="562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08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09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10" name="TextBox 7"/>
          <p:cNvSpPr/>
          <p:nvPr/>
        </p:nvSpPr>
        <p:spPr>
          <a:xfrm>
            <a:off x="2499480" y="383760"/>
            <a:ext cx="88185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Architecture Design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620000" y="2207880"/>
            <a:ext cx="14356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8388720" y="2207880"/>
            <a:ext cx="16408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Repository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927400" y="2207880"/>
            <a:ext cx="14356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671280" y="2207880"/>
            <a:ext cx="14356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Controller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055680" y="2664000"/>
            <a:ext cx="6152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06960" y="2435760"/>
            <a:ext cx="8204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7363080" y="2435760"/>
            <a:ext cx="1025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8619120" y="4187880"/>
            <a:ext cx="16408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Database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9414360" y="3348000"/>
            <a:ext cx="0" cy="8398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 flipH="1">
            <a:off x="7363080" y="3119760"/>
            <a:ext cx="1025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671280" y="4032000"/>
            <a:ext cx="1435680" cy="136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491720" y="3348000"/>
            <a:ext cx="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620000" y="4032000"/>
            <a:ext cx="1640880" cy="136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POSTMAN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 flipV="1">
            <a:off x="2235240" y="3348000"/>
            <a:ext cx="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 flipH="1">
            <a:off x="3260880" y="4487760"/>
            <a:ext cx="4104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3260880" y="459720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770120" y="329436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 flipH="1">
            <a:off x="5106960" y="3119760"/>
            <a:ext cx="8204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5517360" y="288612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4021200" y="334800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32" name="Straight Connector 2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33" name="Picture 6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34" name="TextBox 3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Packages and Gradle build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3"/>
          <a:srcRect l="0" t="15500" r="75067" b="18880"/>
          <a:stretch/>
        </p:blipFill>
        <p:spPr>
          <a:xfrm>
            <a:off x="900000" y="1260000"/>
            <a:ext cx="3039120" cy="44996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4"/>
          <a:srcRect l="26406" t="15500" r="35205" b="34628"/>
          <a:stretch/>
        </p:blipFill>
        <p:spPr>
          <a:xfrm>
            <a:off x="5040000" y="1419480"/>
            <a:ext cx="5940000" cy="434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4" descr=""/>
          <p:cNvPicPr/>
          <p:nvPr/>
        </p:nvPicPr>
        <p:blipFill>
          <a:blip r:embed="rId1"/>
          <a:stretch/>
        </p:blipFill>
        <p:spPr>
          <a:xfrm flipH="1">
            <a:off x="360" y="-2016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38" name="Straight Connector 7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39" name="Picture 13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40" name="TextBox 14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Unit-Testing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3"/>
          <a:srcRect l="1614" t="12871" r="33728" b="37253"/>
          <a:stretch/>
        </p:blipFill>
        <p:spPr>
          <a:xfrm>
            <a:off x="1602000" y="1260000"/>
            <a:ext cx="8298000" cy="360000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rcRect l="27882" t="17071" r="32252" b="76619"/>
          <a:stretch/>
        </p:blipFill>
        <p:spPr>
          <a:xfrm>
            <a:off x="1798560" y="5580000"/>
            <a:ext cx="8101440" cy="7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 flipH="1">
            <a:off x="360" y="1800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44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45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46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AES-256 Encryption &amp; Decryption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3"/>
          <a:srcRect l="27882" t="15500" r="35205" b="39878"/>
          <a:stretch/>
        </p:blipFill>
        <p:spPr>
          <a:xfrm>
            <a:off x="180360" y="1620000"/>
            <a:ext cx="5559120" cy="378000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rcRect l="27882" t="15500" r="27823" b="50373"/>
          <a:stretch/>
        </p:blipFill>
        <p:spPr>
          <a:xfrm>
            <a:off x="6120000" y="1620000"/>
            <a:ext cx="576000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LibreOffice/7.4.5.1$Linux_X86_64 LibreOffice_project/40$Build-1</Application>
  <AppVersion>15.0000</AppVersion>
  <Words>385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2023-04-15T11:22:40Z</dcterms:created>
  <dc:creator>Shashank K [MUBC]</dc:creator>
  <dc:description/>
  <dc:language>en-IN</dc:language>
  <cp:lastModifiedBy/>
  <dcterms:modified xsi:type="dcterms:W3CDTF">2023-04-29T19:07:04Z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