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57496-0495-4236-806C-49DDF9B9E3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7C4AB-1EF5-4AC0-9CDD-64B63F0D92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05C92-CAEC-4001-A236-4F481B46C7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A419BB-B8B8-44AA-8E6A-BD2CBAD46F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BBA0182-2C51-4A01-B11F-ADC42DACB8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17D96F-3997-4A00-8F28-3ABEBF1806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632EE4-79D9-45E6-9EBB-F55F6BFC1C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E86BA-9F82-4941-8FF7-8CCC8D399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E73D8-8ABB-4924-965D-96AF3FB44E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D69047-E814-49D5-851A-46A41BFBCD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AD44BB-BB87-41CB-A378-26253B40D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27D57-3F5B-4566-B882-9C78879016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B36A67-8E0B-433B-884A-7973E2F980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85A259-1FD3-4532-A289-CFD3E56043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4FDA8-774E-463A-84FB-07E0D64D41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A60E0-078B-42B4-8581-33A099B48A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E15B58-7015-43F7-8028-5A64E6D687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5CB993-4E5B-4E63-9C32-C4E5C90DA7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E95DE-C896-4B44-90F3-12B563B048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173A67-0063-4AFC-9882-B0F5E7FA16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AED303-08F7-4963-BF5D-2DE4FFD203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A74DEC-67AD-44DA-AD8B-CBEAA5626D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5C17FF-9915-413F-A519-7326F975F5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49C92-FE21-4F34-BD6C-348CC2DB1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EDBE26-F327-41EF-8E32-E98213AE760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945084-E82D-49D7-8E16-D8DC739174C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 flipH="1">
            <a:off x="360" y="-1620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4340520" y="861840"/>
            <a:ext cx="3510720" cy="930240"/>
          </a:xfrm>
          <a:prstGeom prst="rect">
            <a:avLst/>
          </a:prstGeom>
          <a:ln w="0">
            <a:noFill/>
          </a:ln>
        </p:spPr>
      </p:pic>
      <p:sp>
        <p:nvSpPr>
          <p:cNvPr id="84" name="TextBox 2"/>
          <p:cNvSpPr/>
          <p:nvPr/>
        </p:nvSpPr>
        <p:spPr>
          <a:xfrm>
            <a:off x="2397600" y="2382840"/>
            <a:ext cx="739620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“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Movie Booking Platform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Arial"/>
              </a:rPr>
              <a:t>”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833040" y="4111200"/>
            <a:ext cx="619740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Submitted by: Shashwat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Submission type : Individual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Name:Shaswat Kumar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Batch :1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LMS Id :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Program :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 HDFC API Dev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Date: 20/04/2023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7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49" name="Straight Connector 3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0" name="Picture 8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1" name="TextBox 4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Shows ADD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rcRect l="0" t="16143" r="0" b="17186"/>
          <a:stretch/>
        </p:blipFill>
        <p:spPr>
          <a:xfrm>
            <a:off x="720360" y="1440000"/>
            <a:ext cx="1007964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9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4" name="Straight Connector 5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55" name="Picture 10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56" name="TextBox 5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Booking ADD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3"/>
          <a:srcRect l="0" t="16143" r="0" b="0"/>
          <a:stretch/>
        </p:blipFill>
        <p:spPr>
          <a:xfrm>
            <a:off x="1260000" y="1080000"/>
            <a:ext cx="10079640" cy="54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59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0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1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Remarks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6"/>
          <p:cNvSpPr/>
          <p:nvPr/>
        </p:nvSpPr>
        <p:spPr>
          <a:xfrm>
            <a:off x="490320" y="1349640"/>
            <a:ext cx="50263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Mapping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seprate database/table for payment //optional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junit test case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seat selection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Amenities column for theatres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Admin and user login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64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65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66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Future 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2"/>
          <p:cNvSpPr/>
          <p:nvPr/>
        </p:nvSpPr>
        <p:spPr>
          <a:xfrm>
            <a:off x="490320" y="1349640"/>
            <a:ext cx="5026320" cy="15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Seat selection and capacity constraint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Seprate microservice for user and admin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Input Validation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Removing code smells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Junit test cases.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3" descr=""/>
          <p:cNvPicPr/>
          <p:nvPr/>
        </p:nvPicPr>
        <p:blipFill>
          <a:blip r:embed="rId1"/>
          <a:stretch/>
        </p:blipFill>
        <p:spPr>
          <a:xfrm flipH="1">
            <a:off x="-5400" y="-648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8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89" name="TextBox 2"/>
          <p:cNvSpPr/>
          <p:nvPr/>
        </p:nvSpPr>
        <p:spPr>
          <a:xfrm>
            <a:off x="698040" y="1503720"/>
            <a:ext cx="10061280" cy="42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Table of contents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 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Project 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Architecture Design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User Interface Design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Back-end Development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Front-end Development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Testing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Future 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References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Appendices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2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3" name="TextBox 6"/>
          <p:cNvSpPr/>
          <p:nvPr/>
        </p:nvSpPr>
        <p:spPr>
          <a:xfrm>
            <a:off x="490320" y="1349640"/>
            <a:ext cx="7069680" cy="19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  <a:spcAft>
                <a:spcPts val="1843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The Movie Ticket Booking Application is a software solution designed to make it easier for movie goers to book tickets for their favorite movies.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843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The objective of this system is to streamline the movie ticket booking process, reduce wait times, and improve the overall moviegoing experience.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"/>
          <p:cNvPicPr/>
          <p:nvPr/>
        </p:nvPicPr>
        <p:blipFill>
          <a:blip r:embed="rId1"/>
          <a:stretch/>
        </p:blipFill>
        <p:spPr>
          <a:xfrm flipH="1">
            <a:off x="48240" y="-1764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96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97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98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Project Overview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080000" y="1850040"/>
            <a:ext cx="34200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Software Requirement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Maria DB (SQL)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Java springboot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JPA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Springweb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Validation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Swagger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Sonarqube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Grafana &amp; Prometheus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120000" y="1942200"/>
            <a:ext cx="3420000" cy="264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Hardware used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Intel core-i5 processor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8GB RAM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5 gb of disk space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02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7"/>
          <p:cNvSpPr/>
          <p:nvPr/>
        </p:nvSpPr>
        <p:spPr>
          <a:xfrm>
            <a:off x="2499480" y="383760"/>
            <a:ext cx="8818560" cy="45540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Architecture Design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9"/>
          <p:cNvSpPr/>
          <p:nvPr/>
        </p:nvSpPr>
        <p:spPr>
          <a:xfrm>
            <a:off x="490320" y="1349640"/>
            <a:ext cx="5026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Genreral flow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080000" y="270000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7848720" y="270000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Repository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387400" y="270000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Service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131280" y="2700000"/>
            <a:ext cx="14356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Controller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15680" y="3156120"/>
            <a:ext cx="6152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566960" y="292788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823080" y="292788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079120" y="4680000"/>
            <a:ext cx="1640880" cy="114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Database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874360" y="3840120"/>
            <a:ext cx="0" cy="83988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 flipH="1">
            <a:off x="6823080" y="3611880"/>
            <a:ext cx="10256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131280" y="4524120"/>
            <a:ext cx="14356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951720" y="384012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080000" y="4524120"/>
            <a:ext cx="1640880" cy="1368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POSTMAN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 flipV="1">
            <a:off x="1695240" y="3840120"/>
            <a:ext cx="0" cy="684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 flipH="1">
            <a:off x="2720880" y="4979880"/>
            <a:ext cx="410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2720880" y="508932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230120" y="378648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4566960" y="3611880"/>
            <a:ext cx="82044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977360" y="337824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3481200" y="3840120"/>
            <a:ext cx="265320" cy="5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 flipH="1">
            <a:off x="360" y="1800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27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28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  <a:ea typeface="Arial"/>
              </a:rPr>
              <a:t>Back-end Development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6"/>
          <p:cNvSpPr/>
          <p:nvPr/>
        </p:nvSpPr>
        <p:spPr>
          <a:xfrm rot="21594000">
            <a:off x="490680" y="1343520"/>
            <a:ext cx="6889680" cy="7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Arial"/>
              </a:rPr>
              <a:t>Developement done using spring boot and tools as mentioned before. P4oject structutre and build is shown below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3"/>
          <a:srcRect l="0" t="12647" r="29453" b="24266"/>
          <a:stretch/>
        </p:blipFill>
        <p:spPr>
          <a:xfrm>
            <a:off x="1119600" y="2154240"/>
            <a:ext cx="9320400" cy="46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 flipH="1">
            <a:off x="360" y="-2016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3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4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35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Databases Created on Run</a:t>
            </a: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	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rcRect l="0" t="54072" r="0" b="17351"/>
          <a:stretch/>
        </p:blipFill>
        <p:spPr>
          <a:xfrm>
            <a:off x="360000" y="1620000"/>
            <a:ext cx="11282400" cy="423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38" name="Straight Connector 4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39" name="Picture 5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0" name="TextBox 7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Deployment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3"/>
          <a:srcRect l="21441" t="28675" r="51770" b="14177"/>
          <a:stretch/>
        </p:blipFill>
        <p:spPr>
          <a:xfrm>
            <a:off x="900000" y="1260000"/>
            <a:ext cx="3960000" cy="47520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rcRect l="21419" t="28675" r="51787" b="4766"/>
          <a:stretch/>
        </p:blipFill>
        <p:spPr>
          <a:xfrm>
            <a:off x="5760000" y="1340640"/>
            <a:ext cx="3960000" cy="47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cxnSp>
        <p:nvCxnSpPr>
          <p:cNvPr id="144" name="Straight Connector 2"/>
          <p:cNvCxnSpPr/>
          <p:nvPr/>
        </p:nvCxnSpPr>
        <p:spPr>
          <a:xfrm>
            <a:off x="2404080" y="383760"/>
            <a:ext cx="360" cy="430200"/>
          </a:xfrm>
          <a:prstGeom prst="straightConnector1">
            <a:avLst/>
          </a:prstGeom>
          <a:ln w="12700">
            <a:solidFill>
              <a:srgbClr val="dd4f22"/>
            </a:solidFill>
          </a:ln>
        </p:spPr>
      </p:cxnSp>
      <p:pic>
        <p:nvPicPr>
          <p:cNvPr id="145" name="Picture 6" descr=""/>
          <p:cNvPicPr/>
          <p:nvPr/>
        </p:nvPicPr>
        <p:blipFill>
          <a:blip r:embed="rId2"/>
          <a:stretch/>
        </p:blipFill>
        <p:spPr>
          <a:xfrm>
            <a:off x="217440" y="338040"/>
            <a:ext cx="1963080" cy="5212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3"/>
          <p:cNvSpPr/>
          <p:nvPr/>
        </p:nvSpPr>
        <p:spPr>
          <a:xfrm>
            <a:off x="2499480" y="383760"/>
            <a:ext cx="8818560" cy="510120"/>
          </a:xfrm>
          <a:prstGeom prst="rect">
            <a:avLst/>
          </a:prstGeom>
          <a:solidFill>
            <a:srgbClr val="ff670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Times New Roman"/>
              </a:rPr>
              <a:t>Sonarqube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3"/>
          <a:srcRect l="14299" t="15979" r="14506" b="3104"/>
          <a:stretch/>
        </p:blipFill>
        <p:spPr>
          <a:xfrm>
            <a:off x="1440000" y="1103400"/>
            <a:ext cx="9720000" cy="559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LibreOffice/7.4.5.1$Linux_X86_64 LibreOffice_project/40$Build-1</Application>
  <AppVersion>15.0000</AppVersion>
  <Words>385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2023-04-15T11:22:40Z</dcterms:created>
  <dc:creator>Shashank K [MUBC]</dc:creator>
  <dc:description/>
  <dc:language>en-IN</dc:language>
  <cp:lastModifiedBy/>
  <dcterms:modified xsi:type="dcterms:W3CDTF">2023-04-21T12:17:06Z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