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112" d="100"/>
          <a:sy n="112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7F7C9-A4B9-4173-9EED-A5374082838C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9C900-4D38-4266-8F46-17CD14314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6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8125" y="88531"/>
            <a:ext cx="45719" cy="6172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87681"/>
            <a:ext cx="3505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000" y="88531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TCP Device Tester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447800"/>
            <a:ext cx="6257307" cy="43672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652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TCP Device Tester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31" y="103202"/>
            <a:ext cx="330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does TCP Device Tester do?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1" y="829358"/>
            <a:ext cx="2209800" cy="76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Instruction</a:t>
            </a:r>
          </a:p>
          <a:p>
            <a:pPr algn="ctr"/>
            <a:r>
              <a:rPr lang="en-US" dirty="0" smtClean="0"/>
              <a:t>XMLs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1" y="2090891"/>
            <a:ext cx="2209800" cy="76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TCPDeviceTester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299" y="2090891"/>
            <a:ext cx="1752600" cy="76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438401" y="2471891"/>
            <a:ext cx="292889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7525" y="2141689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Command</a:t>
            </a:r>
          </a:p>
          <a:p>
            <a:r>
              <a:rPr lang="en-US" dirty="0" smtClean="0"/>
              <a:t>Get Response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333501" y="1591358"/>
            <a:ext cx="0" cy="49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15357"/>
            <a:ext cx="3843299" cy="259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438400" y="76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&lt;Instruction&gt;</a:t>
            </a:r>
          </a:p>
          <a:p>
            <a:r>
              <a:rPr lang="en-US" sz="800" dirty="0"/>
              <a:t>    &lt;ID&gt;1&lt;/ID&gt;</a:t>
            </a:r>
          </a:p>
          <a:p>
            <a:r>
              <a:rPr lang="en-US" sz="800" dirty="0"/>
              <a:t>    &lt;Order&gt;2&lt;/Order&gt;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InstructionBytes</a:t>
            </a:r>
            <a:r>
              <a:rPr lang="en-US" sz="800" dirty="0"/>
              <a:t>&gt;2,100,67,65,115,63,3,43&lt;/</a:t>
            </a:r>
            <a:r>
              <a:rPr lang="en-US" sz="800" dirty="0" err="1"/>
              <a:t>InstructionBytes</a:t>
            </a:r>
            <a:r>
              <a:rPr lang="en-US" sz="800" dirty="0"/>
              <a:t>&gt;</a:t>
            </a:r>
          </a:p>
          <a:p>
            <a:r>
              <a:rPr lang="en-US" sz="800" dirty="0"/>
              <a:t>    &lt;Explanation&gt;CAs</a:t>
            </a:r>
            <a:r>
              <a:rPr lang="en-US" sz="800" dirty="0" smtClean="0"/>
              <a:t>:  Get Status&lt;/</a:t>
            </a:r>
            <a:r>
              <a:rPr lang="en-US" sz="800" dirty="0"/>
              <a:t>Explanation&gt;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CheckSum</a:t>
            </a:r>
            <a:r>
              <a:rPr lang="en-US" sz="800" dirty="0"/>
              <a:t>&gt;1&lt;/</a:t>
            </a:r>
            <a:r>
              <a:rPr lang="en-US" sz="800" dirty="0" err="1"/>
              <a:t>CheckSum</a:t>
            </a:r>
            <a:r>
              <a:rPr lang="en-US" sz="800" dirty="0"/>
              <a:t>&gt;</a:t>
            </a:r>
          </a:p>
          <a:p>
            <a:r>
              <a:rPr lang="en-US" sz="800" dirty="0"/>
              <a:t>  &lt;/Instruction&gt;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05766" y="3149224"/>
            <a:ext cx="422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BASIC FEATURES OF TCP Device Tester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Save device instructions in XML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Calculate checksums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Send bytes to device via TCP/IP or Comport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Display received bytes in decimal</a:t>
            </a:r>
            <a:r>
              <a:rPr lang="en-US" sz="1400" smtClean="0"/>
              <a:t>, </a:t>
            </a:r>
            <a:r>
              <a:rPr lang="en-US" sz="1400" smtClean="0"/>
              <a:t>HEX, </a:t>
            </a:r>
            <a:r>
              <a:rPr lang="en-US" sz="1400" dirty="0" smtClean="0"/>
              <a:t>ASCII format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Show bits of any received byte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447800"/>
            <a:ext cx="1828800" cy="914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Bytes To Device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1828800" cy="914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 Grid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438400"/>
            <a:ext cx="1828800" cy="457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2438400"/>
            <a:ext cx="1828800" cy="457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TCPConnection</a:t>
            </a:r>
            <a:endParaRPr lang="en-US" sz="800" dirty="0" smtClean="0"/>
          </a:p>
          <a:p>
            <a:pPr algn="ctr"/>
            <a:r>
              <a:rPr lang="en-US" sz="800" dirty="0" smtClean="0"/>
              <a:t>Com </a:t>
            </a:r>
            <a:r>
              <a:rPr lang="en-US" sz="800" dirty="0" smtClean="0"/>
              <a:t>Port</a:t>
            </a:r>
            <a:endParaRPr lang="en-US" sz="800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2819400" y="1905000"/>
            <a:ext cx="838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4600" y="1439333"/>
            <a:ext cx="1828800" cy="914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Incoming </a:t>
            </a:r>
          </a:p>
          <a:p>
            <a:pPr algn="ctr"/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43300"/>
            <a:ext cx="1828800" cy="457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Device</a:t>
            </a:r>
            <a:endParaRPr lang="en-US" sz="800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4572000" y="2895600"/>
            <a:ext cx="0" cy="6477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120134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Workflow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86400" y="1905000"/>
            <a:ext cx="838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3333" y="4224867"/>
            <a:ext cx="1016398" cy="1219200"/>
          </a:xfrm>
          <a:prstGeom prst="rect">
            <a:avLst/>
          </a:prstGeom>
          <a:solidFill>
            <a:srgbClr val="EFFBC5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2728" y="4178294"/>
            <a:ext cx="1016398" cy="1219200"/>
          </a:xfrm>
          <a:prstGeom prst="rect">
            <a:avLst/>
          </a:prstGeom>
          <a:solidFill>
            <a:srgbClr val="EFFBC5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335" y="4102094"/>
            <a:ext cx="1016398" cy="1219200"/>
          </a:xfrm>
          <a:prstGeom prst="rect">
            <a:avLst/>
          </a:prstGeom>
          <a:solidFill>
            <a:srgbClr val="EFFBC5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269" y="4034367"/>
            <a:ext cx="1016398" cy="1219200"/>
          </a:xfrm>
          <a:prstGeom prst="rect">
            <a:avLst/>
          </a:prstGeom>
          <a:solidFill>
            <a:srgbClr val="EFFBC5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XMLs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6" idx="0"/>
            <a:endCxn id="5" idx="1"/>
          </p:cNvCxnSpPr>
          <p:nvPr/>
        </p:nvCxnSpPr>
        <p:spPr>
          <a:xfrm rot="5400000" flipH="1" flipV="1">
            <a:off x="-159149" y="2884618"/>
            <a:ext cx="2129367" cy="17013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434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private void </a:t>
            </a:r>
            <a:r>
              <a:rPr lang="en-US" sz="800" dirty="0" err="1"/>
              <a:t>tsbSendBytesToDevice_Click</a:t>
            </a:r>
            <a:r>
              <a:rPr lang="en-US" sz="800" dirty="0"/>
              <a:t>(object sender, </a:t>
            </a:r>
            <a:r>
              <a:rPr lang="en-US" sz="800" dirty="0" err="1"/>
              <a:t>EventArgs</a:t>
            </a:r>
            <a:r>
              <a:rPr lang="en-US" sz="800" dirty="0"/>
              <a:t> e)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if (</a:t>
            </a:r>
            <a:r>
              <a:rPr lang="en-US" sz="800" dirty="0" err="1"/>
              <a:t>dgvInstructions.CurrentRow</a:t>
            </a:r>
            <a:r>
              <a:rPr lang="en-US" sz="800" dirty="0"/>
              <a:t> != null)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string bytes = </a:t>
            </a:r>
            <a:r>
              <a:rPr lang="en-US" sz="800" dirty="0" err="1"/>
              <a:t>dgvInstructions.CurrentRow.Cells</a:t>
            </a:r>
            <a:r>
              <a:rPr lang="en-US" sz="800" dirty="0"/>
              <a:t>["</a:t>
            </a:r>
            <a:r>
              <a:rPr lang="en-US" sz="800" dirty="0" err="1"/>
              <a:t>InstructionBytes</a:t>
            </a:r>
            <a:r>
              <a:rPr lang="en-US" sz="800" dirty="0"/>
              <a:t>"].</a:t>
            </a:r>
            <a:r>
              <a:rPr lang="en-US" sz="800" dirty="0" err="1"/>
              <a:t>Value.ToString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    if (</a:t>
            </a:r>
            <a:r>
              <a:rPr lang="en-US" sz="800" dirty="0" err="1"/>
              <a:t>chkUseCheckSum.Checked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bytes </a:t>
            </a:r>
            <a:r>
              <a:rPr lang="en-US" sz="800" dirty="0"/>
              <a:t>+= "," + </a:t>
            </a:r>
            <a:r>
              <a:rPr lang="en-US" sz="800" dirty="0" err="1"/>
              <a:t>dgvInstructions.CurrentRow.Cells</a:t>
            </a:r>
            <a:r>
              <a:rPr lang="en-US" sz="800" dirty="0"/>
              <a:t>["</a:t>
            </a:r>
            <a:r>
              <a:rPr lang="en-US" sz="800" dirty="0" err="1"/>
              <a:t>CheckSum</a:t>
            </a:r>
            <a:r>
              <a:rPr lang="en-US" sz="800" dirty="0"/>
              <a:t>"].</a:t>
            </a:r>
            <a:r>
              <a:rPr lang="en-US" sz="800" dirty="0" err="1"/>
              <a:t>Value.ToString</a:t>
            </a:r>
            <a:r>
              <a:rPr lang="en-US" sz="800" dirty="0"/>
              <a:t>();</a:t>
            </a:r>
          </a:p>
          <a:p>
            <a:r>
              <a:rPr lang="en-US" sz="800" dirty="0" smtClean="0"/>
              <a:t>byte</a:t>
            </a:r>
            <a:r>
              <a:rPr lang="en-US" sz="800" dirty="0"/>
              <a:t>[] </a:t>
            </a:r>
            <a:r>
              <a:rPr lang="en-US" sz="800" dirty="0" err="1"/>
              <a:t>bytesToSend</a:t>
            </a:r>
            <a:r>
              <a:rPr lang="en-US" sz="800" dirty="0"/>
              <a:t> = </a:t>
            </a:r>
            <a:r>
              <a:rPr lang="en-US" sz="800" dirty="0" err="1"/>
              <a:t>GetBytes</a:t>
            </a:r>
            <a:r>
              <a:rPr lang="en-US" sz="800" dirty="0"/>
              <a:t>(bytes);</a:t>
            </a:r>
          </a:p>
          <a:p>
            <a:endParaRPr lang="en-US" sz="800" dirty="0"/>
          </a:p>
          <a:p>
            <a:r>
              <a:rPr lang="en-US" sz="800" dirty="0"/>
              <a:t>                </a:t>
            </a:r>
            <a:r>
              <a:rPr lang="en-US" sz="800" b="1" dirty="0" err="1"/>
              <a:t>SendBytesToDevice</a:t>
            </a:r>
            <a:r>
              <a:rPr lang="en-US" sz="800" b="1" dirty="0"/>
              <a:t>(</a:t>
            </a:r>
            <a:r>
              <a:rPr lang="en-US" sz="800" b="1" dirty="0" err="1"/>
              <a:t>bytesToSend</a:t>
            </a:r>
            <a:r>
              <a:rPr lang="en-US" sz="800" b="1" dirty="0"/>
              <a:t>);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687488"/>
            <a:ext cx="4191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private string </a:t>
            </a:r>
            <a:r>
              <a:rPr lang="en-US" sz="800" b="1" dirty="0" err="1"/>
              <a:t>SendBytesToDevice</a:t>
            </a:r>
            <a:r>
              <a:rPr lang="en-US" sz="800" dirty="0"/>
              <a:t>(byte[] </a:t>
            </a:r>
            <a:r>
              <a:rPr lang="en-US" sz="800" dirty="0" err="1"/>
              <a:t>bytesToSend</a:t>
            </a:r>
            <a:r>
              <a:rPr lang="en-US" sz="800" dirty="0"/>
              <a:t>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switch (_</a:t>
            </a:r>
            <a:r>
              <a:rPr lang="en-US" sz="800" dirty="0" err="1"/>
              <a:t>currentConnectionType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case </a:t>
            </a:r>
            <a:r>
              <a:rPr lang="en-US" sz="800" dirty="0" err="1"/>
              <a:t>ConnectionType.TCPIPStandard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                    if (</a:t>
            </a:r>
            <a:r>
              <a:rPr lang="en-US" sz="800" dirty="0" err="1"/>
              <a:t>CheckNetworkConnection</a:t>
            </a:r>
            <a:r>
              <a:rPr lang="en-US" sz="800" dirty="0"/>
              <a:t>(</a:t>
            </a:r>
            <a:r>
              <a:rPr lang="en-US" sz="800" dirty="0" err="1"/>
              <a:t>txtIP.Text</a:t>
            </a:r>
            <a:r>
              <a:rPr lang="en-US" sz="800" dirty="0"/>
              <a:t>))</a:t>
            </a:r>
          </a:p>
          <a:p>
            <a:r>
              <a:rPr lang="en-US" sz="800" dirty="0"/>
              <a:t>                    {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                        </a:t>
            </a:r>
            <a:r>
              <a:rPr lang="en-US" sz="800" b="1" dirty="0" err="1">
                <a:solidFill>
                  <a:srgbClr val="FF0000"/>
                </a:solidFill>
              </a:rPr>
              <a:t>TCPConnection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800" dirty="0"/>
              <a:t>t = new </a:t>
            </a:r>
            <a:r>
              <a:rPr lang="en-US" sz="800" dirty="0" err="1"/>
              <a:t>TCPConnection</a:t>
            </a:r>
            <a:r>
              <a:rPr lang="en-US" sz="800" dirty="0"/>
              <a:t>(</a:t>
            </a:r>
            <a:r>
              <a:rPr lang="en-US" sz="800" dirty="0" err="1"/>
              <a:t>txtIP.Text</a:t>
            </a:r>
            <a:r>
              <a:rPr lang="en-US" sz="800" dirty="0"/>
              <a:t>, Convert.ToUInt16(</a:t>
            </a:r>
            <a:r>
              <a:rPr lang="en-US" sz="800" dirty="0" err="1"/>
              <a:t>txtPort.Text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                byte[] </a:t>
            </a:r>
            <a:r>
              <a:rPr lang="en-US" sz="800" dirty="0" err="1"/>
              <a:t>receivedBytes</a:t>
            </a:r>
            <a:r>
              <a:rPr lang="en-US" sz="800" dirty="0"/>
              <a:t> = new byte[10000];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receivedBytes</a:t>
            </a:r>
            <a:r>
              <a:rPr lang="en-US" sz="800" dirty="0"/>
              <a:t> = </a:t>
            </a:r>
            <a:r>
              <a:rPr lang="en-US" sz="800" dirty="0" err="1"/>
              <a:t>t.RequestData</a:t>
            </a:r>
            <a:r>
              <a:rPr lang="en-US" sz="800" dirty="0"/>
              <a:t>(</a:t>
            </a:r>
            <a:r>
              <a:rPr lang="en-US" sz="800" dirty="0" err="1"/>
              <a:t>bytesToSend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                        if (</a:t>
            </a:r>
            <a:r>
              <a:rPr lang="en-US" sz="800" dirty="0" err="1"/>
              <a:t>receivedBytes</a:t>
            </a:r>
            <a:r>
              <a:rPr lang="en-US" sz="800" dirty="0"/>
              <a:t>==null)</a:t>
            </a:r>
          </a:p>
          <a:p>
            <a:r>
              <a:rPr lang="en-US" sz="800" dirty="0"/>
              <a:t>                        { </a:t>
            </a:r>
            <a:r>
              <a:rPr lang="en-US" sz="800" dirty="0" err="1"/>
              <a:t>txtReceivedBytes.Text</a:t>
            </a:r>
            <a:r>
              <a:rPr lang="en-US" sz="800" dirty="0"/>
              <a:t> = "error"; return "error"; }</a:t>
            </a:r>
          </a:p>
          <a:p>
            <a:r>
              <a:rPr lang="en-US" sz="800" dirty="0"/>
              <a:t>                        else return </a:t>
            </a:r>
            <a:r>
              <a:rPr lang="en-US" sz="800" dirty="0" err="1"/>
              <a:t>ShowBytesInTextBoxes</a:t>
            </a:r>
            <a:r>
              <a:rPr lang="en-US" sz="800" dirty="0"/>
              <a:t>(</a:t>
            </a:r>
            <a:r>
              <a:rPr lang="en-US" sz="800" dirty="0" err="1"/>
              <a:t>receivedBytes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    else </a:t>
            </a:r>
          </a:p>
          <a:p>
            <a:r>
              <a:rPr lang="en-US" sz="800" dirty="0"/>
              <a:t>                    {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txtReceivedBytes.Text</a:t>
            </a:r>
            <a:r>
              <a:rPr lang="en-US" sz="800" dirty="0"/>
              <a:t> = "IP </a:t>
            </a:r>
            <a:r>
              <a:rPr lang="en-US" sz="800" dirty="0" err="1"/>
              <a:t>problem.Check</a:t>
            </a:r>
            <a:r>
              <a:rPr lang="en-US" sz="800" dirty="0"/>
              <a:t> IP address.";</a:t>
            </a:r>
          </a:p>
          <a:p>
            <a:r>
              <a:rPr lang="en-US" sz="800" dirty="0"/>
              <a:t>                        return "IP problem";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    break;</a:t>
            </a:r>
          </a:p>
          <a:p>
            <a:endParaRPr lang="en-US" sz="800" dirty="0"/>
          </a:p>
          <a:p>
            <a:r>
              <a:rPr lang="en-US" sz="800" dirty="0"/>
              <a:t>                case </a:t>
            </a:r>
            <a:r>
              <a:rPr lang="en-US" sz="800" dirty="0" err="1"/>
              <a:t>ConnectionType.TCPIPConnected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                    //if (!serialPort1.IsOpen) serialPort1.Open();</a:t>
            </a:r>
          </a:p>
          <a:p>
            <a:r>
              <a:rPr lang="en-US" sz="800" dirty="0"/>
              <a:t>                    //serialPort1.Write("</a:t>
            </a:r>
            <a:r>
              <a:rPr lang="en-US" sz="800" dirty="0" err="1"/>
              <a:t>deneme</a:t>
            </a:r>
            <a:r>
              <a:rPr lang="en-US" sz="800" dirty="0"/>
              <a:t>");</a:t>
            </a:r>
          </a:p>
          <a:p>
            <a:endParaRPr lang="en-US" sz="800" dirty="0"/>
          </a:p>
          <a:p>
            <a:r>
              <a:rPr lang="en-US" sz="800" dirty="0"/>
              <a:t>                    //byte[] buffer = new byte[256];</a:t>
            </a:r>
          </a:p>
          <a:p>
            <a:r>
              <a:rPr lang="en-US" sz="800" dirty="0"/>
              <a:t>                    //using (</a:t>
            </a:r>
            <a:r>
              <a:rPr lang="en-US" sz="800" dirty="0" err="1"/>
              <a:t>SerialPort</a:t>
            </a:r>
            <a:r>
              <a:rPr lang="en-US" sz="800" dirty="0"/>
              <a:t> </a:t>
            </a:r>
            <a:r>
              <a:rPr lang="en-US" sz="800" dirty="0" err="1"/>
              <a:t>sp</a:t>
            </a:r>
            <a:r>
              <a:rPr lang="en-US" sz="800" dirty="0"/>
              <a:t> = new </a:t>
            </a:r>
            <a:r>
              <a:rPr lang="en-US" sz="800" dirty="0" err="1"/>
              <a:t>SerialPort</a:t>
            </a:r>
            <a:r>
              <a:rPr lang="en-US" sz="800" dirty="0"/>
              <a:t>("COM1", 19200))</a:t>
            </a:r>
          </a:p>
          <a:p>
            <a:r>
              <a:rPr lang="en-US" sz="800" dirty="0"/>
              <a:t>                    //{</a:t>
            </a:r>
          </a:p>
          <a:p>
            <a:r>
              <a:rPr lang="en-US" sz="800" dirty="0"/>
              <a:t>                    //    </a:t>
            </a:r>
            <a:r>
              <a:rPr lang="en-US" sz="800" dirty="0" err="1"/>
              <a:t>sp.Open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        //    //read directly</a:t>
            </a:r>
          </a:p>
          <a:p>
            <a:r>
              <a:rPr lang="en-US" sz="800" dirty="0"/>
              <a:t>                    //    </a:t>
            </a:r>
            <a:r>
              <a:rPr lang="en-US" sz="800" dirty="0" err="1"/>
              <a:t>sp.Read</a:t>
            </a:r>
            <a:r>
              <a:rPr lang="en-US" sz="800" dirty="0"/>
              <a:t>(buffer, 0, (</a:t>
            </a:r>
            <a:r>
              <a:rPr lang="en-US" sz="800" dirty="0" err="1"/>
              <a:t>int</a:t>
            </a:r>
            <a:r>
              <a:rPr lang="en-US" sz="800" dirty="0"/>
              <a:t>)</a:t>
            </a:r>
            <a:r>
              <a:rPr lang="en-US" sz="800" dirty="0" err="1"/>
              <a:t>buffer.Length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//    //read using a Stream</a:t>
            </a:r>
          </a:p>
          <a:p>
            <a:r>
              <a:rPr lang="en-US" sz="800" dirty="0"/>
              <a:t>                    //    </a:t>
            </a:r>
            <a:r>
              <a:rPr lang="en-US" sz="800" dirty="0" err="1"/>
              <a:t>sp.BaseStream.Read</a:t>
            </a:r>
            <a:r>
              <a:rPr lang="en-US" sz="800" dirty="0"/>
              <a:t>(buffer, 0, (</a:t>
            </a:r>
            <a:r>
              <a:rPr lang="en-US" sz="800" dirty="0" err="1"/>
              <a:t>int</a:t>
            </a:r>
            <a:r>
              <a:rPr lang="en-US" sz="800" dirty="0"/>
              <a:t>)</a:t>
            </a:r>
            <a:r>
              <a:rPr lang="en-US" sz="800" dirty="0" err="1"/>
              <a:t>buffer.Length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//}</a:t>
            </a:r>
          </a:p>
          <a:p>
            <a:r>
              <a:rPr lang="en-US" sz="800" dirty="0"/>
              <a:t>                    return "nothing.";</a:t>
            </a:r>
          </a:p>
          <a:p>
            <a:r>
              <a:rPr lang="en-US" sz="800" dirty="0"/>
              <a:t>                    break;</a:t>
            </a:r>
          </a:p>
          <a:p>
            <a:r>
              <a:rPr lang="en-US" sz="800" dirty="0"/>
              <a:t>                case </a:t>
            </a:r>
            <a:r>
              <a:rPr lang="en-US" sz="800" dirty="0" err="1"/>
              <a:t>ConnectionType.ComPort</a:t>
            </a:r>
            <a:r>
              <a:rPr lang="en-US" sz="800" dirty="0"/>
              <a:t>: return "nothing."; break;</a:t>
            </a:r>
          </a:p>
          <a:p>
            <a:r>
              <a:rPr lang="en-US" sz="800" dirty="0"/>
              <a:t>                default: return "Connection type not specified."; break;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0134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smtClean="0">
                <a:solidFill>
                  <a:schemeClr val="bg1"/>
                </a:solidFill>
              </a:rPr>
              <a:t>Workflow &gt; Send Bytes To Device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0134"/>
            <a:ext cx="384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Workflow &gt; </a:t>
            </a:r>
            <a:r>
              <a:rPr lang="en-US" dirty="0" smtClean="0">
                <a:solidFill>
                  <a:schemeClr val="bg1"/>
                </a:solidFill>
              </a:rPr>
              <a:t>TCP Connection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746230"/>
            <a:ext cx="4572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smtClean="0"/>
              <a:t> </a:t>
            </a:r>
            <a:r>
              <a:rPr lang="en-US" sz="800" dirty="0" err="1" smtClean="0"/>
              <a:t>TCPConnection</a:t>
            </a:r>
            <a:endParaRPr lang="en-US" sz="800" dirty="0"/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int</a:t>
            </a:r>
            <a:r>
              <a:rPr lang="en-US" sz="800" dirty="0"/>
              <a:t> _</a:t>
            </a:r>
            <a:r>
              <a:rPr lang="en-US" sz="800" dirty="0" err="1"/>
              <a:t>communicationTimeOut</a:t>
            </a:r>
            <a:r>
              <a:rPr lang="en-US" sz="800" dirty="0"/>
              <a:t> = 500;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TcpClient</a:t>
            </a:r>
            <a:r>
              <a:rPr lang="en-US" sz="800" dirty="0"/>
              <a:t> _</a:t>
            </a:r>
            <a:r>
              <a:rPr lang="en-US" sz="800" dirty="0" err="1"/>
              <a:t>tcpClient</a:t>
            </a:r>
            <a:r>
              <a:rPr lang="en-US" sz="800" dirty="0"/>
              <a:t>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NetworkStream</a:t>
            </a:r>
            <a:r>
              <a:rPr lang="en-US" sz="800" dirty="0"/>
              <a:t> _stream;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public </a:t>
            </a:r>
            <a:r>
              <a:rPr lang="en-US" sz="800" dirty="0" err="1"/>
              <a:t>TCPConnection</a:t>
            </a:r>
            <a:r>
              <a:rPr lang="en-US" sz="800" dirty="0"/>
              <a:t>(string IP, </a:t>
            </a:r>
            <a:r>
              <a:rPr lang="en-US" sz="800" dirty="0" err="1"/>
              <a:t>int</a:t>
            </a:r>
            <a:r>
              <a:rPr lang="en-US" sz="800" dirty="0"/>
              <a:t> port)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_</a:t>
            </a:r>
            <a:r>
              <a:rPr lang="en-US" sz="800" dirty="0" err="1"/>
              <a:t>tcpClient</a:t>
            </a:r>
            <a:r>
              <a:rPr lang="en-US" sz="800" dirty="0"/>
              <a:t> = new </a:t>
            </a:r>
            <a:r>
              <a:rPr lang="en-US" sz="800" dirty="0" err="1"/>
              <a:t>TcpClient</a:t>
            </a:r>
            <a:r>
              <a:rPr lang="en-US" sz="800" dirty="0"/>
              <a:t>(</a:t>
            </a:r>
            <a:r>
              <a:rPr lang="en-US" sz="800" dirty="0" err="1"/>
              <a:t>IP,port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_stream = _</a:t>
            </a:r>
            <a:r>
              <a:rPr lang="en-US" sz="800" dirty="0" err="1"/>
              <a:t>tcpClient.GetStream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          _</a:t>
            </a:r>
            <a:r>
              <a:rPr lang="en-US" sz="800" dirty="0" err="1"/>
              <a:t>tcpClient.ReceiveTimeout</a:t>
            </a:r>
            <a:r>
              <a:rPr lang="en-US" sz="800" dirty="0"/>
              <a:t> = _</a:t>
            </a:r>
            <a:r>
              <a:rPr lang="en-US" sz="800" dirty="0" err="1"/>
              <a:t>communicationTimeOut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_</a:t>
            </a:r>
            <a:r>
              <a:rPr lang="en-US" sz="800" dirty="0" err="1"/>
              <a:t>tcpClient.SendTimeout</a:t>
            </a:r>
            <a:r>
              <a:rPr lang="en-US" sz="800" dirty="0"/>
              <a:t> = _</a:t>
            </a:r>
            <a:r>
              <a:rPr lang="en-US" sz="800" dirty="0" err="1"/>
              <a:t>communicationTimeOut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_</a:t>
            </a:r>
            <a:r>
              <a:rPr lang="en-US" sz="800" dirty="0" err="1"/>
              <a:t>stream.ReadTimeout</a:t>
            </a:r>
            <a:r>
              <a:rPr lang="en-US" sz="800" dirty="0"/>
              <a:t> = _</a:t>
            </a:r>
            <a:r>
              <a:rPr lang="en-US" sz="800" dirty="0" err="1"/>
              <a:t>communicationTimeOut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_</a:t>
            </a:r>
            <a:r>
              <a:rPr lang="en-US" sz="800" dirty="0" err="1"/>
              <a:t>stream.WriteTimeout</a:t>
            </a:r>
            <a:r>
              <a:rPr lang="en-US" sz="800" dirty="0"/>
              <a:t> = _</a:t>
            </a:r>
            <a:r>
              <a:rPr lang="en-US" sz="800" dirty="0" err="1"/>
              <a:t>communicationTimeOut</a:t>
            </a:r>
            <a:r>
              <a:rPr lang="en-US" sz="800" dirty="0"/>
              <a:t>;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  <a:p>
            <a:r>
              <a:rPr lang="en-US" sz="800" dirty="0"/>
              <a:t>        public byte[] </a:t>
            </a:r>
            <a:r>
              <a:rPr lang="en-US" sz="800" dirty="0" err="1"/>
              <a:t>RequestData</a:t>
            </a:r>
            <a:r>
              <a:rPr lang="en-US" sz="800" dirty="0"/>
              <a:t>(byte[] </a:t>
            </a:r>
            <a:r>
              <a:rPr lang="en-US" sz="800" dirty="0" err="1"/>
              <a:t>byteArrayToSend</a:t>
            </a:r>
            <a:r>
              <a:rPr lang="en-US" sz="800" dirty="0"/>
              <a:t>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try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byte[] </a:t>
            </a:r>
            <a:r>
              <a:rPr lang="en-US" sz="800" dirty="0" err="1"/>
              <a:t>incomingByteArray</a:t>
            </a:r>
            <a:r>
              <a:rPr lang="en-US" sz="800" dirty="0"/>
              <a:t> = new byte[_</a:t>
            </a:r>
            <a:r>
              <a:rPr lang="en-US" sz="800" dirty="0" err="1"/>
              <a:t>tcpClient.ReceiveBufferSize</a:t>
            </a:r>
            <a:r>
              <a:rPr lang="en-US" sz="800" dirty="0"/>
              <a:t>];</a:t>
            </a:r>
          </a:p>
          <a:p>
            <a:r>
              <a:rPr lang="en-US" sz="800" dirty="0" smtClean="0"/>
              <a:t>                </a:t>
            </a:r>
            <a:r>
              <a:rPr lang="en-US" sz="800" dirty="0"/>
              <a:t>if (_</a:t>
            </a:r>
            <a:r>
              <a:rPr lang="en-US" sz="800" dirty="0" err="1"/>
              <a:t>stream.CanWrite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_</a:t>
            </a:r>
            <a:r>
              <a:rPr lang="en-US" sz="800" dirty="0" err="1"/>
              <a:t>stream.Write</a:t>
            </a:r>
            <a:r>
              <a:rPr lang="en-US" sz="800" dirty="0"/>
              <a:t>(</a:t>
            </a:r>
            <a:r>
              <a:rPr lang="en-US" sz="800" dirty="0" err="1"/>
              <a:t>byteArrayToSend</a:t>
            </a:r>
            <a:r>
              <a:rPr lang="en-US" sz="800" dirty="0"/>
              <a:t>, 0, </a:t>
            </a:r>
            <a:r>
              <a:rPr lang="en-US" sz="800" dirty="0" err="1"/>
              <a:t>byteArrayToSend.Length</a:t>
            </a:r>
            <a:r>
              <a:rPr lang="en-US" sz="800" dirty="0"/>
              <a:t>);</a:t>
            </a:r>
          </a:p>
          <a:p>
            <a:r>
              <a:rPr lang="en-US" sz="800" dirty="0" smtClean="0"/>
              <a:t>                      else </a:t>
            </a:r>
            <a:r>
              <a:rPr lang="en-US" sz="800" dirty="0"/>
              <a:t>_</a:t>
            </a:r>
            <a:r>
              <a:rPr lang="en-US" sz="800" dirty="0" err="1"/>
              <a:t>tcpClient.Close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              if (_</a:t>
            </a:r>
            <a:r>
              <a:rPr lang="en-US" sz="800" dirty="0" err="1"/>
              <a:t>stream.CanRead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_</a:t>
            </a:r>
            <a:r>
              <a:rPr lang="en-US" sz="800" dirty="0" err="1"/>
              <a:t>stream.Read</a:t>
            </a:r>
            <a:r>
              <a:rPr lang="en-US" sz="800" dirty="0"/>
              <a:t>(</a:t>
            </a:r>
            <a:r>
              <a:rPr lang="en-US" sz="800" dirty="0" err="1"/>
              <a:t>incomingByteArray</a:t>
            </a:r>
            <a:r>
              <a:rPr lang="en-US" sz="800" dirty="0"/>
              <a:t>, 0, (</a:t>
            </a:r>
            <a:r>
              <a:rPr lang="en-US" sz="800" dirty="0" err="1"/>
              <a:t>int</a:t>
            </a:r>
            <a:r>
              <a:rPr lang="en-US" sz="800" dirty="0"/>
              <a:t>)_</a:t>
            </a:r>
            <a:r>
              <a:rPr lang="en-US" sz="800" dirty="0" err="1"/>
              <a:t>tcpClient.ReceiveBufferSize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    else _</a:t>
            </a:r>
            <a:r>
              <a:rPr lang="en-US" sz="800" dirty="0" err="1"/>
              <a:t>tcpClient.Close</a:t>
            </a:r>
            <a:r>
              <a:rPr lang="en-US" sz="800" dirty="0"/>
              <a:t>();</a:t>
            </a:r>
          </a:p>
          <a:p>
            <a:r>
              <a:rPr lang="en-US" sz="800" dirty="0" smtClean="0"/>
              <a:t>                 return </a:t>
            </a:r>
            <a:r>
              <a:rPr lang="en-US" sz="800" dirty="0" err="1"/>
              <a:t>incomingByteArray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    catch (Exception </a:t>
            </a:r>
            <a:r>
              <a:rPr lang="en-US" sz="800" dirty="0" err="1"/>
              <a:t>exp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 smtClean="0"/>
              <a:t>                    return </a:t>
            </a:r>
            <a:r>
              <a:rPr lang="en-US" sz="800" dirty="0"/>
              <a:t>null;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 smtClean="0"/>
              <a:t>            </a:t>
            </a:r>
            <a:r>
              <a:rPr lang="en-US" sz="800" dirty="0"/>
              <a:t>finally </a:t>
            </a:r>
          </a:p>
          <a:p>
            <a:r>
              <a:rPr lang="en-US" sz="800" dirty="0"/>
              <a:t>            { </a:t>
            </a:r>
          </a:p>
          <a:p>
            <a:r>
              <a:rPr lang="en-US" sz="800" dirty="0"/>
              <a:t>                _</a:t>
            </a:r>
            <a:r>
              <a:rPr lang="en-US" sz="800" dirty="0" err="1"/>
              <a:t>tcpClient.Close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    _</a:t>
            </a:r>
            <a:r>
              <a:rPr lang="en-US" sz="800" dirty="0" err="1"/>
              <a:t>stream.Close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 smtClean="0"/>
              <a:t>  }</a:t>
            </a:r>
            <a:endParaRPr lang="en-US" sz="800" dirty="0"/>
          </a:p>
          <a:p>
            <a:r>
              <a:rPr lang="en-US" sz="800" dirty="0" smtClean="0"/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32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0134"/>
            <a:ext cx="36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Helper Functions &gt; </a:t>
            </a:r>
            <a:r>
              <a:rPr lang="en-US" dirty="0" err="1" smtClean="0">
                <a:solidFill>
                  <a:schemeClr val="bg1"/>
                </a:solidFill>
              </a:rPr>
              <a:t>GetBytes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public static byte[] </a:t>
            </a:r>
            <a:r>
              <a:rPr lang="en-US" sz="800" dirty="0" err="1"/>
              <a:t>GetBytes</a:t>
            </a:r>
            <a:r>
              <a:rPr lang="en-US" sz="800" dirty="0"/>
              <a:t>(string </a:t>
            </a:r>
            <a:r>
              <a:rPr lang="en-US" sz="800" dirty="0" err="1"/>
              <a:t>byteStringWithComma</a:t>
            </a:r>
            <a:r>
              <a:rPr lang="en-US" sz="800" dirty="0"/>
              <a:t>)</a:t>
            </a:r>
          </a:p>
          <a:p>
            <a:r>
              <a:rPr lang="en-US" sz="800" dirty="0"/>
              <a:t>        {</a:t>
            </a:r>
          </a:p>
          <a:p>
            <a:endParaRPr lang="en-US" sz="800" dirty="0"/>
          </a:p>
          <a:p>
            <a:r>
              <a:rPr lang="en-US" sz="800" dirty="0"/>
              <a:t>            if (</a:t>
            </a:r>
            <a:r>
              <a:rPr lang="en-US" sz="800" dirty="0" err="1"/>
              <a:t>string.IsNullOrEmpty</a:t>
            </a:r>
            <a:r>
              <a:rPr lang="en-US" sz="800" dirty="0"/>
              <a:t>(</a:t>
            </a:r>
            <a:r>
              <a:rPr lang="en-US" sz="800" dirty="0" err="1"/>
              <a:t>byteStringWithComma</a:t>
            </a:r>
            <a:r>
              <a:rPr lang="en-US" sz="800" dirty="0"/>
              <a:t>)) return null;</a:t>
            </a:r>
          </a:p>
          <a:p>
            <a:r>
              <a:rPr lang="en-US" sz="800" dirty="0"/>
              <a:t>            string[] bytes = </a:t>
            </a:r>
            <a:r>
              <a:rPr lang="en-US" sz="800" dirty="0" err="1"/>
              <a:t>byteStringWithComma.Split</a:t>
            </a:r>
            <a:r>
              <a:rPr lang="en-US" sz="800" dirty="0"/>
              <a:t>(',');</a:t>
            </a:r>
          </a:p>
          <a:p>
            <a:endParaRPr lang="en-US" sz="800" dirty="0"/>
          </a:p>
          <a:p>
            <a:r>
              <a:rPr lang="en-US" sz="800" dirty="0"/>
              <a:t>            byte[] </a:t>
            </a:r>
            <a:r>
              <a:rPr lang="en-US" sz="800" dirty="0" err="1"/>
              <a:t>bytesToSend</a:t>
            </a:r>
            <a:r>
              <a:rPr lang="en-US" sz="800" dirty="0"/>
              <a:t> = new byte[</a:t>
            </a:r>
            <a:r>
              <a:rPr lang="en-US" sz="800" dirty="0" err="1"/>
              <a:t>bytes.Length</a:t>
            </a:r>
            <a:r>
              <a:rPr lang="en-US" sz="800" dirty="0"/>
              <a:t>];</a:t>
            </a:r>
          </a:p>
          <a:p>
            <a:r>
              <a:rPr lang="en-US" sz="800" dirty="0"/>
              <a:t>            for (</a:t>
            </a:r>
            <a:r>
              <a:rPr lang="en-US" sz="800" dirty="0" err="1"/>
              <a:t>int</a:t>
            </a:r>
            <a:r>
              <a:rPr lang="en-US" sz="800" dirty="0"/>
              <a:t> i = 0; i &lt; </a:t>
            </a:r>
            <a:r>
              <a:rPr lang="en-US" sz="800" dirty="0" err="1"/>
              <a:t>bytes.Length</a:t>
            </a:r>
            <a:r>
              <a:rPr lang="en-US" sz="800" dirty="0"/>
              <a:t>; i++)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int</a:t>
            </a:r>
            <a:r>
              <a:rPr lang="en-US" sz="800" dirty="0"/>
              <a:t> k = Convert.ToInt16(bytes[i]);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bytesToSend</a:t>
            </a:r>
            <a:r>
              <a:rPr lang="en-US" sz="800" dirty="0"/>
              <a:t>[i] = (byte)k;</a:t>
            </a:r>
          </a:p>
          <a:p>
            <a:r>
              <a:rPr lang="en-US" sz="800" dirty="0"/>
              <a:t>            }</a:t>
            </a:r>
          </a:p>
          <a:p>
            <a:endParaRPr lang="en-US" sz="800" dirty="0"/>
          </a:p>
          <a:p>
            <a:r>
              <a:rPr lang="en-US" sz="800" dirty="0"/>
              <a:t>            return </a:t>
            </a:r>
            <a:r>
              <a:rPr lang="en-US" sz="800" dirty="0" err="1"/>
              <a:t>bytesToSend</a:t>
            </a:r>
            <a:r>
              <a:rPr lang="en-US" sz="800" dirty="0"/>
              <a:t>;</a:t>
            </a:r>
          </a:p>
          <a:p>
            <a:r>
              <a:rPr lang="en-US" sz="800" dirty="0"/>
              <a:t>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45533" y="2971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public static string </a:t>
            </a:r>
            <a:r>
              <a:rPr lang="en-US" sz="800" dirty="0" err="1"/>
              <a:t>GetBits</a:t>
            </a:r>
            <a:r>
              <a:rPr lang="en-US" sz="800" dirty="0"/>
              <a:t>(byte b)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byte value = b;</a:t>
            </a:r>
          </a:p>
          <a:p>
            <a:r>
              <a:rPr lang="en-US" sz="800" dirty="0"/>
              <a:t>            string bits = </a:t>
            </a:r>
            <a:r>
              <a:rPr lang="en-US" sz="800" dirty="0" err="1"/>
              <a:t>string.Empty</a:t>
            </a:r>
            <a:r>
              <a:rPr lang="en-US" sz="800" dirty="0"/>
              <a:t>;</a:t>
            </a:r>
          </a:p>
          <a:p>
            <a:r>
              <a:rPr lang="nn-NO" sz="800" dirty="0"/>
              <a:t>            for (int i = 0; i &lt; 8; i++)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if ((value &amp; </a:t>
            </a:r>
            <a:r>
              <a:rPr lang="en-US" sz="800" dirty="0" err="1"/>
              <a:t>Convert.ToByte</a:t>
            </a:r>
            <a:r>
              <a:rPr lang="en-US" sz="800" dirty="0"/>
              <a:t>((</a:t>
            </a:r>
            <a:r>
              <a:rPr lang="en-US" sz="800" dirty="0" err="1"/>
              <a:t>Math.Pow</a:t>
            </a:r>
            <a:r>
              <a:rPr lang="en-US" sz="800" dirty="0"/>
              <a:t>(2, i)))) != 0)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bits= "1"+bits;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    else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bits = "0"+bits;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endParaRPr lang="en-US" sz="800" dirty="0"/>
          </a:p>
          <a:p>
            <a:r>
              <a:rPr lang="en-US" sz="800" dirty="0"/>
              <a:t>            return bits;</a:t>
            </a:r>
          </a:p>
          <a:p>
            <a:r>
              <a:rPr lang="en-US" sz="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713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0134"/>
            <a:ext cx="404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Helper Functions &gt; </a:t>
            </a:r>
            <a:r>
              <a:rPr lang="en-US" dirty="0" smtClean="0">
                <a:solidFill>
                  <a:schemeClr val="bg1"/>
                </a:solidFill>
              </a:rPr>
              <a:t>Checksums, CRC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2358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CRC Types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 err="1" smtClean="0"/>
              <a:t>CheckSum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2" y="2209800"/>
            <a:ext cx="384079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0134"/>
            <a:ext cx="350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Helper Functions &gt; XML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Open XML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Update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Find Node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26733"/>
            <a:ext cx="6096000" cy="329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9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END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764</Words>
  <Application>Microsoft Office PowerPoint</Application>
  <PresentationFormat>On-screen Show (4:3)</PresentationFormat>
  <Paragraphs>178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TCP Device Tester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Kuanko</cp:lastModifiedBy>
  <cp:revision>25</cp:revision>
  <dcterms:created xsi:type="dcterms:W3CDTF">2006-08-16T00:00:00Z</dcterms:created>
  <dcterms:modified xsi:type="dcterms:W3CDTF">2012-12-03T21:24:44Z</dcterms:modified>
</cp:coreProperties>
</file>