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>
      <p:cViewPr varScale="1">
        <p:scale>
          <a:sx n="112" d="100"/>
          <a:sy n="112" d="100"/>
        </p:scale>
        <p:origin x="-162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7F7C9-A4B9-4173-9EED-A5374082838C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9C900-4D38-4266-8F46-17CD14314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6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8125" y="88531"/>
            <a:ext cx="45719" cy="6172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487681"/>
            <a:ext cx="35052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9000" y="88531"/>
            <a:ext cx="1831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TCP Device Tester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447800"/>
            <a:ext cx="6257307" cy="43672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1652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rial Black" pitchFamily="34" charset="0"/>
              </a:rPr>
              <a:t>TCP Device Tester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9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131" y="103202"/>
            <a:ext cx="330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does TCP Device Tester do?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1" y="829358"/>
            <a:ext cx="2209800" cy="762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Instruction</a:t>
            </a:r>
          </a:p>
          <a:p>
            <a:pPr algn="ctr"/>
            <a:r>
              <a:rPr lang="en-US" dirty="0" smtClean="0"/>
              <a:t>XMLs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1" y="2090891"/>
            <a:ext cx="2209800" cy="762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TCPDeviceTester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67299" y="2090891"/>
            <a:ext cx="1752600" cy="7620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2438401" y="2471891"/>
            <a:ext cx="292889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67525" y="2141689"/>
            <a:ext cx="16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Command</a:t>
            </a:r>
          </a:p>
          <a:p>
            <a:r>
              <a:rPr lang="en-US" dirty="0" smtClean="0"/>
              <a:t>Get Response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1333501" y="1591358"/>
            <a:ext cx="0" cy="499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15357"/>
            <a:ext cx="3843299" cy="2599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438400" y="76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&lt;Instruction&gt;</a:t>
            </a:r>
          </a:p>
          <a:p>
            <a:r>
              <a:rPr lang="en-US" sz="800" dirty="0"/>
              <a:t>    &lt;ID&gt;1&lt;/ID&gt;</a:t>
            </a:r>
          </a:p>
          <a:p>
            <a:r>
              <a:rPr lang="en-US" sz="800" dirty="0"/>
              <a:t>    &lt;Order&gt;2&lt;/Order&gt;</a:t>
            </a:r>
          </a:p>
          <a:p>
            <a:r>
              <a:rPr lang="en-US" sz="800" dirty="0"/>
              <a:t>    &lt;</a:t>
            </a:r>
            <a:r>
              <a:rPr lang="en-US" sz="800" dirty="0" err="1"/>
              <a:t>InstructionBytes</a:t>
            </a:r>
            <a:r>
              <a:rPr lang="en-US" sz="800" dirty="0"/>
              <a:t>&gt;2,100,67,65,115,63,3,43&lt;/</a:t>
            </a:r>
            <a:r>
              <a:rPr lang="en-US" sz="800" dirty="0" err="1"/>
              <a:t>InstructionBytes</a:t>
            </a:r>
            <a:r>
              <a:rPr lang="en-US" sz="800" dirty="0"/>
              <a:t>&gt;</a:t>
            </a:r>
          </a:p>
          <a:p>
            <a:r>
              <a:rPr lang="en-US" sz="800" dirty="0"/>
              <a:t>    &lt;Explanation&gt;CAs</a:t>
            </a:r>
            <a:r>
              <a:rPr lang="en-US" sz="800" dirty="0" smtClean="0"/>
              <a:t>:  Get Status&lt;/</a:t>
            </a:r>
            <a:r>
              <a:rPr lang="en-US" sz="800" dirty="0"/>
              <a:t>Explanation&gt;</a:t>
            </a:r>
          </a:p>
          <a:p>
            <a:r>
              <a:rPr lang="en-US" sz="800" dirty="0"/>
              <a:t>    &lt;</a:t>
            </a:r>
            <a:r>
              <a:rPr lang="en-US" sz="800" dirty="0" err="1"/>
              <a:t>CheckSum</a:t>
            </a:r>
            <a:r>
              <a:rPr lang="en-US" sz="800" dirty="0"/>
              <a:t>&gt;1&lt;/</a:t>
            </a:r>
            <a:r>
              <a:rPr lang="en-US" sz="800" dirty="0" err="1"/>
              <a:t>CheckSum</a:t>
            </a:r>
            <a:r>
              <a:rPr lang="en-US" sz="800" dirty="0"/>
              <a:t>&gt;</a:t>
            </a:r>
          </a:p>
          <a:p>
            <a:r>
              <a:rPr lang="en-US" sz="800" dirty="0"/>
              <a:t>  &lt;/Instruction&gt;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05766" y="3149224"/>
            <a:ext cx="4221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BASIC FEATURES OF TCP Device Tester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Save device instructions in XML files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Calculate checksums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Send bytes to device via TCP/IP or Comport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Display received bytes in decimal</a:t>
            </a:r>
            <a:r>
              <a:rPr lang="en-US" sz="1400" smtClean="0"/>
              <a:t>, HEX, </a:t>
            </a:r>
            <a:r>
              <a:rPr lang="en-US" sz="1400" dirty="0" smtClean="0"/>
              <a:t>ASCII format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Show bits of any received byte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40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Elbow Connector 17"/>
          <p:cNvCxnSpPr>
            <a:endCxn id="5" idx="1"/>
          </p:cNvCxnSpPr>
          <p:nvPr/>
        </p:nvCxnSpPr>
        <p:spPr>
          <a:xfrm rot="5400000" flipH="1" flipV="1">
            <a:off x="248310" y="2477160"/>
            <a:ext cx="1314450" cy="17013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657600" y="1447800"/>
            <a:ext cx="1828800" cy="9144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Komut</a:t>
            </a:r>
            <a:r>
              <a:rPr lang="en-US" dirty="0" smtClean="0"/>
              <a:t> </a:t>
            </a:r>
            <a:r>
              <a:rPr lang="en-US" dirty="0" err="1" smtClean="0"/>
              <a:t>Bytelar</a:t>
            </a:r>
            <a:r>
              <a:rPr lang="tr-TR" dirty="0" smtClean="0"/>
              <a:t>ını Cihaza Gönder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447800"/>
            <a:ext cx="1828800" cy="9144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Komut</a:t>
            </a:r>
            <a:r>
              <a:rPr lang="en-US" dirty="0" smtClean="0"/>
              <a:t> </a:t>
            </a:r>
            <a:r>
              <a:rPr lang="en-US" dirty="0" err="1" smtClean="0"/>
              <a:t>Listesi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990600" y="2562225"/>
            <a:ext cx="1828800" cy="457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Komut</a:t>
            </a:r>
            <a:r>
              <a:rPr lang="en-US" dirty="0" smtClean="0"/>
              <a:t> </a:t>
            </a:r>
            <a:r>
              <a:rPr lang="en-US" dirty="0" err="1" smtClean="0"/>
              <a:t>Konsolu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0" y="2562225"/>
            <a:ext cx="1828800" cy="457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TCPConnection</a:t>
            </a:r>
            <a:endParaRPr lang="en-US" sz="800" dirty="0" smtClean="0"/>
          </a:p>
          <a:p>
            <a:pPr algn="ctr"/>
            <a:r>
              <a:rPr lang="en-US" sz="800" dirty="0" smtClean="0"/>
              <a:t>Com Port</a:t>
            </a:r>
            <a:endParaRPr lang="en-US" sz="800" dirty="0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2819400" y="1905000"/>
            <a:ext cx="838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24600" y="1439333"/>
            <a:ext cx="1828800" cy="9144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Gelen Bytlerı</a:t>
            </a:r>
          </a:p>
          <a:p>
            <a:pPr algn="ctr"/>
            <a:r>
              <a:rPr lang="tr-TR" dirty="0" smtClean="0"/>
              <a:t>Göster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765550"/>
            <a:ext cx="1828800" cy="4572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Cihaz</a:t>
            </a:r>
            <a:endParaRPr lang="en-US" sz="800" dirty="0"/>
          </a:p>
        </p:txBody>
      </p:sp>
      <p:cxnSp>
        <p:nvCxnSpPr>
          <p:cNvPr id="11" name="Straight Arrow Connector 10"/>
          <p:cNvCxnSpPr>
            <a:stCxn id="7" idx="2"/>
            <a:endCxn id="10" idx="0"/>
          </p:cNvCxnSpPr>
          <p:nvPr/>
        </p:nvCxnSpPr>
        <p:spPr>
          <a:xfrm>
            <a:off x="4572000" y="3019425"/>
            <a:ext cx="0" cy="7461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120134"/>
            <a:ext cx="16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Basic Workflow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86400" y="1905000"/>
            <a:ext cx="838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64866" y="3384550"/>
            <a:ext cx="1016398" cy="1219200"/>
          </a:xfrm>
          <a:prstGeom prst="rect">
            <a:avLst/>
          </a:prstGeom>
          <a:solidFill>
            <a:srgbClr val="EFFBC5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4261" y="3337977"/>
            <a:ext cx="1016398" cy="1219200"/>
          </a:xfrm>
          <a:prstGeom prst="rect">
            <a:avLst/>
          </a:prstGeom>
          <a:solidFill>
            <a:srgbClr val="EFFBC5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868" y="3261777"/>
            <a:ext cx="1016398" cy="1219200"/>
          </a:xfrm>
          <a:prstGeom prst="rect">
            <a:avLst/>
          </a:prstGeom>
          <a:solidFill>
            <a:srgbClr val="EFFBC5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3802" y="3194050"/>
            <a:ext cx="1016398" cy="1219200"/>
          </a:xfrm>
          <a:prstGeom prst="rect">
            <a:avLst/>
          </a:prstGeom>
          <a:solidFill>
            <a:srgbClr val="EFFBC5"/>
          </a:solidFill>
          <a:ln w="31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800" dirty="0" smtClean="0">
                <a:solidFill>
                  <a:schemeClr val="tx1"/>
                </a:solidFill>
              </a:rPr>
              <a:t>Komutların</a:t>
            </a:r>
            <a:endParaRPr lang="en-US" sz="800" dirty="0" smtClean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XML</a:t>
            </a:r>
            <a:endParaRPr lang="tr-TR" sz="800" dirty="0" smtClean="0">
              <a:solidFill>
                <a:schemeClr val="tx1"/>
              </a:solidFill>
            </a:endParaRPr>
          </a:p>
          <a:p>
            <a:pPr algn="ctr"/>
            <a:r>
              <a:rPr lang="tr-TR" sz="800" dirty="0" smtClean="0">
                <a:solidFill>
                  <a:schemeClr val="tx1"/>
                </a:solidFill>
              </a:rPr>
              <a:t>Dosyaları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4" idx="2"/>
            <a:endCxn id="7" idx="0"/>
          </p:cNvCxnSpPr>
          <p:nvPr/>
        </p:nvCxnSpPr>
        <p:spPr>
          <a:xfrm>
            <a:off x="4572000" y="2362200"/>
            <a:ext cx="0" cy="200025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1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685800"/>
            <a:ext cx="434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 private void </a:t>
            </a:r>
            <a:r>
              <a:rPr lang="en-US" sz="800" dirty="0" err="1"/>
              <a:t>tsbSendBytesToDevice_Click</a:t>
            </a:r>
            <a:r>
              <a:rPr lang="en-US" sz="800" dirty="0"/>
              <a:t>(object sender, </a:t>
            </a:r>
            <a:r>
              <a:rPr lang="en-US" sz="800" dirty="0" err="1"/>
              <a:t>EventArgs</a:t>
            </a:r>
            <a:r>
              <a:rPr lang="en-US" sz="800" dirty="0"/>
              <a:t> e)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if (</a:t>
            </a:r>
            <a:r>
              <a:rPr lang="en-US" sz="800" dirty="0" err="1"/>
              <a:t>dgvInstructions.CurrentRow</a:t>
            </a:r>
            <a:r>
              <a:rPr lang="en-US" sz="800" dirty="0"/>
              <a:t> != null)</a:t>
            </a:r>
          </a:p>
          <a:p>
            <a:r>
              <a:rPr lang="en-US" sz="800" dirty="0"/>
              <a:t>            {</a:t>
            </a:r>
          </a:p>
          <a:p>
            <a:r>
              <a:rPr lang="en-US" sz="800" dirty="0"/>
              <a:t>                string bytes = </a:t>
            </a:r>
            <a:r>
              <a:rPr lang="en-US" sz="800" dirty="0" err="1"/>
              <a:t>dgvInstructions.CurrentRow.Cells</a:t>
            </a:r>
            <a:r>
              <a:rPr lang="en-US" sz="800" dirty="0"/>
              <a:t>["</a:t>
            </a:r>
            <a:r>
              <a:rPr lang="en-US" sz="800" dirty="0" err="1"/>
              <a:t>InstructionBytes</a:t>
            </a:r>
            <a:r>
              <a:rPr lang="en-US" sz="800" dirty="0"/>
              <a:t>"].</a:t>
            </a:r>
            <a:r>
              <a:rPr lang="en-US" sz="800" dirty="0" err="1"/>
              <a:t>Value.ToString</a:t>
            </a:r>
            <a:r>
              <a:rPr lang="en-US" sz="800" dirty="0"/>
              <a:t>();</a:t>
            </a:r>
          </a:p>
          <a:p>
            <a:r>
              <a:rPr lang="en-US" sz="800" dirty="0"/>
              <a:t>                if (</a:t>
            </a:r>
            <a:r>
              <a:rPr lang="en-US" sz="800" dirty="0" err="1"/>
              <a:t>chkUseCheckSum.Checked</a:t>
            </a:r>
            <a:r>
              <a:rPr lang="en-US" sz="800" dirty="0" smtClean="0"/>
              <a:t>)</a:t>
            </a:r>
          </a:p>
          <a:p>
            <a:r>
              <a:rPr lang="en-US" sz="800" dirty="0" smtClean="0"/>
              <a:t>bytes </a:t>
            </a:r>
            <a:r>
              <a:rPr lang="en-US" sz="800" dirty="0"/>
              <a:t>+= "," + </a:t>
            </a:r>
            <a:r>
              <a:rPr lang="en-US" sz="800" dirty="0" err="1"/>
              <a:t>dgvInstructions.CurrentRow.Cells</a:t>
            </a:r>
            <a:r>
              <a:rPr lang="en-US" sz="800" dirty="0"/>
              <a:t>["</a:t>
            </a:r>
            <a:r>
              <a:rPr lang="en-US" sz="800" dirty="0" err="1"/>
              <a:t>CheckSum</a:t>
            </a:r>
            <a:r>
              <a:rPr lang="en-US" sz="800" dirty="0"/>
              <a:t>"].</a:t>
            </a:r>
            <a:r>
              <a:rPr lang="en-US" sz="800" dirty="0" err="1"/>
              <a:t>Value.ToString</a:t>
            </a:r>
            <a:r>
              <a:rPr lang="en-US" sz="800" dirty="0"/>
              <a:t>();</a:t>
            </a:r>
          </a:p>
          <a:p>
            <a:r>
              <a:rPr lang="en-US" sz="800" dirty="0" smtClean="0"/>
              <a:t>byte</a:t>
            </a:r>
            <a:r>
              <a:rPr lang="en-US" sz="800" dirty="0"/>
              <a:t>[] </a:t>
            </a:r>
            <a:r>
              <a:rPr lang="en-US" sz="800" dirty="0" err="1"/>
              <a:t>bytesToSend</a:t>
            </a:r>
            <a:r>
              <a:rPr lang="en-US" sz="800" dirty="0"/>
              <a:t> = </a:t>
            </a:r>
            <a:r>
              <a:rPr lang="en-US" sz="800" dirty="0" err="1"/>
              <a:t>GetBytes</a:t>
            </a:r>
            <a:r>
              <a:rPr lang="en-US" sz="800" dirty="0"/>
              <a:t>(bytes);</a:t>
            </a:r>
          </a:p>
          <a:p>
            <a:endParaRPr lang="en-US" sz="800" dirty="0"/>
          </a:p>
          <a:p>
            <a:r>
              <a:rPr lang="en-US" sz="800" dirty="0"/>
              <a:t>                </a:t>
            </a:r>
            <a:r>
              <a:rPr lang="en-US" sz="800" b="1" dirty="0" err="1"/>
              <a:t>SendBytesToDevice</a:t>
            </a:r>
            <a:r>
              <a:rPr lang="en-US" sz="800" b="1" dirty="0"/>
              <a:t>(</a:t>
            </a:r>
            <a:r>
              <a:rPr lang="en-US" sz="800" b="1" dirty="0" err="1"/>
              <a:t>bytesToSend</a:t>
            </a:r>
            <a:r>
              <a:rPr lang="en-US" sz="800" b="1" dirty="0"/>
              <a:t>);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687488"/>
            <a:ext cx="41910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private string </a:t>
            </a:r>
            <a:r>
              <a:rPr lang="en-US" sz="800" b="1" dirty="0" err="1"/>
              <a:t>SendBytesToDevice</a:t>
            </a:r>
            <a:r>
              <a:rPr lang="en-US" sz="800" dirty="0"/>
              <a:t>(byte[] </a:t>
            </a:r>
            <a:r>
              <a:rPr lang="en-US" sz="800" dirty="0" err="1"/>
              <a:t>bytesToSend</a:t>
            </a:r>
            <a:r>
              <a:rPr lang="en-US" sz="800" dirty="0"/>
              <a:t>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switch (_</a:t>
            </a:r>
            <a:r>
              <a:rPr lang="en-US" sz="800" dirty="0" err="1"/>
              <a:t>currentConnectionType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{</a:t>
            </a:r>
          </a:p>
          <a:p>
            <a:r>
              <a:rPr lang="en-US" sz="800" dirty="0"/>
              <a:t>                case </a:t>
            </a:r>
            <a:r>
              <a:rPr lang="en-US" sz="800" dirty="0" err="1"/>
              <a:t>ConnectionType.TCPIPStandard</a:t>
            </a:r>
            <a:r>
              <a:rPr lang="en-US" sz="800" dirty="0"/>
              <a:t>:</a:t>
            </a:r>
          </a:p>
          <a:p>
            <a:endParaRPr lang="en-US" sz="800" dirty="0"/>
          </a:p>
          <a:p>
            <a:r>
              <a:rPr lang="en-US" sz="800" dirty="0"/>
              <a:t>                    if (</a:t>
            </a:r>
            <a:r>
              <a:rPr lang="en-US" sz="800" dirty="0" err="1"/>
              <a:t>CheckNetworkConnection</a:t>
            </a:r>
            <a:r>
              <a:rPr lang="en-US" sz="800" dirty="0"/>
              <a:t>(</a:t>
            </a:r>
            <a:r>
              <a:rPr lang="en-US" sz="800" dirty="0" err="1"/>
              <a:t>txtIP.Text</a:t>
            </a:r>
            <a:r>
              <a:rPr lang="en-US" sz="800" dirty="0"/>
              <a:t>))</a:t>
            </a:r>
          </a:p>
          <a:p>
            <a:r>
              <a:rPr lang="en-US" sz="800" dirty="0"/>
              <a:t>                    {</a:t>
            </a:r>
          </a:p>
          <a:p>
            <a:r>
              <a:rPr lang="en-US" sz="800" b="1" dirty="0">
                <a:solidFill>
                  <a:srgbClr val="FF0000"/>
                </a:solidFill>
              </a:rPr>
              <a:t>                        </a:t>
            </a:r>
            <a:r>
              <a:rPr lang="en-US" sz="800" b="1" dirty="0" err="1">
                <a:solidFill>
                  <a:srgbClr val="FF0000"/>
                </a:solidFill>
              </a:rPr>
              <a:t>TCPConnection</a:t>
            </a:r>
            <a:r>
              <a:rPr lang="en-US" sz="800" b="1" dirty="0">
                <a:solidFill>
                  <a:srgbClr val="FF0000"/>
                </a:solidFill>
              </a:rPr>
              <a:t> </a:t>
            </a:r>
            <a:r>
              <a:rPr lang="en-US" sz="800" dirty="0"/>
              <a:t>t = new </a:t>
            </a:r>
            <a:r>
              <a:rPr lang="en-US" sz="800" dirty="0" err="1"/>
              <a:t>TCPConnection</a:t>
            </a:r>
            <a:r>
              <a:rPr lang="en-US" sz="800" dirty="0"/>
              <a:t>(</a:t>
            </a:r>
            <a:r>
              <a:rPr lang="en-US" sz="800" dirty="0" err="1"/>
              <a:t>txtIP.Text</a:t>
            </a:r>
            <a:r>
              <a:rPr lang="en-US" sz="800" dirty="0"/>
              <a:t>, Convert.ToUInt16(</a:t>
            </a:r>
            <a:r>
              <a:rPr lang="en-US" sz="800" dirty="0" err="1"/>
              <a:t>txtPort.Text</a:t>
            </a:r>
            <a:r>
              <a:rPr lang="en-US" sz="800" dirty="0"/>
              <a:t>));</a:t>
            </a:r>
          </a:p>
          <a:p>
            <a:r>
              <a:rPr lang="en-US" sz="800" dirty="0"/>
              <a:t>                        byte[] </a:t>
            </a:r>
            <a:r>
              <a:rPr lang="en-US" sz="800" dirty="0" err="1"/>
              <a:t>receivedBytes</a:t>
            </a:r>
            <a:r>
              <a:rPr lang="en-US" sz="800" dirty="0"/>
              <a:t> = new byte[10000];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receivedBytes</a:t>
            </a:r>
            <a:r>
              <a:rPr lang="en-US" sz="800" dirty="0"/>
              <a:t> = </a:t>
            </a:r>
            <a:r>
              <a:rPr lang="en-US" sz="800" dirty="0" err="1"/>
              <a:t>t.RequestData</a:t>
            </a:r>
            <a:r>
              <a:rPr lang="en-US" sz="800" dirty="0"/>
              <a:t>(</a:t>
            </a:r>
            <a:r>
              <a:rPr lang="en-US" sz="800" dirty="0" err="1"/>
              <a:t>bytesToSend</a:t>
            </a:r>
            <a:r>
              <a:rPr lang="en-US" sz="800" dirty="0"/>
              <a:t>);</a:t>
            </a:r>
          </a:p>
          <a:p>
            <a:endParaRPr lang="en-US" sz="800" dirty="0"/>
          </a:p>
          <a:p>
            <a:r>
              <a:rPr lang="en-US" sz="800" dirty="0"/>
              <a:t>                        if (</a:t>
            </a:r>
            <a:r>
              <a:rPr lang="en-US" sz="800" dirty="0" err="1"/>
              <a:t>receivedBytes</a:t>
            </a:r>
            <a:r>
              <a:rPr lang="en-US" sz="800" dirty="0"/>
              <a:t>==null)</a:t>
            </a:r>
          </a:p>
          <a:p>
            <a:r>
              <a:rPr lang="en-US" sz="800" dirty="0"/>
              <a:t>                        { </a:t>
            </a:r>
            <a:r>
              <a:rPr lang="en-US" sz="800" dirty="0" err="1"/>
              <a:t>txtReceivedBytes.Text</a:t>
            </a:r>
            <a:r>
              <a:rPr lang="en-US" sz="800" dirty="0"/>
              <a:t> = "error"; return "error"; }</a:t>
            </a:r>
          </a:p>
          <a:p>
            <a:r>
              <a:rPr lang="en-US" sz="800" dirty="0"/>
              <a:t>                        else return </a:t>
            </a:r>
            <a:r>
              <a:rPr lang="en-US" sz="800" dirty="0" err="1"/>
              <a:t>ShowBytesInTextBoxes</a:t>
            </a:r>
            <a:r>
              <a:rPr lang="en-US" sz="800" dirty="0"/>
              <a:t>(</a:t>
            </a:r>
            <a:r>
              <a:rPr lang="en-US" sz="800" dirty="0" err="1"/>
              <a:t>receivedBytes</a:t>
            </a:r>
            <a:r>
              <a:rPr lang="en-US" sz="800" dirty="0"/>
              <a:t>);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/>
              <a:t>                    else </a:t>
            </a:r>
          </a:p>
          <a:p>
            <a:r>
              <a:rPr lang="en-US" sz="800" dirty="0"/>
              <a:t>                    {</a:t>
            </a:r>
          </a:p>
          <a:p>
            <a:r>
              <a:rPr lang="en-US" sz="800" dirty="0"/>
              <a:t>                        </a:t>
            </a:r>
            <a:r>
              <a:rPr lang="en-US" sz="800" dirty="0" err="1"/>
              <a:t>txtReceivedBytes.Text</a:t>
            </a:r>
            <a:r>
              <a:rPr lang="en-US" sz="800" dirty="0"/>
              <a:t> = "IP </a:t>
            </a:r>
            <a:r>
              <a:rPr lang="en-US" sz="800" dirty="0" err="1"/>
              <a:t>problem.Check</a:t>
            </a:r>
            <a:r>
              <a:rPr lang="en-US" sz="800" dirty="0"/>
              <a:t> IP address.";</a:t>
            </a:r>
          </a:p>
          <a:p>
            <a:r>
              <a:rPr lang="en-US" sz="800" dirty="0"/>
              <a:t>                        return "IP problem";</a:t>
            </a:r>
          </a:p>
          <a:p>
            <a:r>
              <a:rPr lang="en-US" sz="800" dirty="0"/>
              <a:t>                    }</a:t>
            </a:r>
          </a:p>
          <a:p>
            <a:r>
              <a:rPr lang="en-US" sz="800" dirty="0"/>
              <a:t>                    break;</a:t>
            </a:r>
          </a:p>
          <a:p>
            <a:endParaRPr lang="en-US" sz="800" dirty="0"/>
          </a:p>
          <a:p>
            <a:r>
              <a:rPr lang="en-US" sz="800" dirty="0"/>
              <a:t>                case </a:t>
            </a:r>
            <a:r>
              <a:rPr lang="en-US" sz="800" dirty="0" err="1"/>
              <a:t>ConnectionType.TCPIPConnected</a:t>
            </a:r>
            <a:r>
              <a:rPr lang="en-US" sz="800" dirty="0"/>
              <a:t>:</a:t>
            </a:r>
          </a:p>
          <a:p>
            <a:endParaRPr lang="en-US" sz="800" dirty="0"/>
          </a:p>
          <a:p>
            <a:r>
              <a:rPr lang="en-US" sz="800" dirty="0"/>
              <a:t>                    //if (!serialPort1.IsOpen) serialPort1.Open();</a:t>
            </a:r>
          </a:p>
          <a:p>
            <a:r>
              <a:rPr lang="en-US" sz="800" dirty="0"/>
              <a:t>                    //serialPort1.Write("</a:t>
            </a:r>
            <a:r>
              <a:rPr lang="en-US" sz="800" dirty="0" err="1"/>
              <a:t>deneme</a:t>
            </a:r>
            <a:r>
              <a:rPr lang="en-US" sz="800" dirty="0"/>
              <a:t>");</a:t>
            </a:r>
          </a:p>
          <a:p>
            <a:endParaRPr lang="en-US" sz="800" dirty="0"/>
          </a:p>
          <a:p>
            <a:r>
              <a:rPr lang="en-US" sz="800" dirty="0"/>
              <a:t>                    //byte[] buffer = new byte[256];</a:t>
            </a:r>
          </a:p>
          <a:p>
            <a:r>
              <a:rPr lang="en-US" sz="800" dirty="0"/>
              <a:t>                    //using (</a:t>
            </a:r>
            <a:r>
              <a:rPr lang="en-US" sz="800" dirty="0" err="1"/>
              <a:t>SerialPort</a:t>
            </a:r>
            <a:r>
              <a:rPr lang="en-US" sz="800" dirty="0"/>
              <a:t> </a:t>
            </a:r>
            <a:r>
              <a:rPr lang="en-US" sz="800" dirty="0" err="1"/>
              <a:t>sp</a:t>
            </a:r>
            <a:r>
              <a:rPr lang="en-US" sz="800" dirty="0"/>
              <a:t> = new </a:t>
            </a:r>
            <a:r>
              <a:rPr lang="en-US" sz="800" dirty="0" err="1"/>
              <a:t>SerialPort</a:t>
            </a:r>
            <a:r>
              <a:rPr lang="en-US" sz="800" dirty="0"/>
              <a:t>("COM1", 19200))</a:t>
            </a:r>
          </a:p>
          <a:p>
            <a:r>
              <a:rPr lang="en-US" sz="800" dirty="0"/>
              <a:t>                    //{</a:t>
            </a:r>
          </a:p>
          <a:p>
            <a:r>
              <a:rPr lang="en-US" sz="800" dirty="0"/>
              <a:t>                    //    </a:t>
            </a:r>
            <a:r>
              <a:rPr lang="en-US" sz="800" dirty="0" err="1"/>
              <a:t>sp.Open</a:t>
            </a:r>
            <a:r>
              <a:rPr lang="en-US" sz="800" dirty="0"/>
              <a:t>();</a:t>
            </a:r>
          </a:p>
          <a:p>
            <a:r>
              <a:rPr lang="en-US" sz="800" dirty="0"/>
              <a:t>                    //    //read directly</a:t>
            </a:r>
          </a:p>
          <a:p>
            <a:r>
              <a:rPr lang="en-US" sz="800" dirty="0"/>
              <a:t>                    //    </a:t>
            </a:r>
            <a:r>
              <a:rPr lang="en-US" sz="800" dirty="0" err="1"/>
              <a:t>sp.Read</a:t>
            </a:r>
            <a:r>
              <a:rPr lang="en-US" sz="800" dirty="0"/>
              <a:t>(buffer, 0, (</a:t>
            </a:r>
            <a:r>
              <a:rPr lang="en-US" sz="800" dirty="0" err="1"/>
              <a:t>int</a:t>
            </a:r>
            <a:r>
              <a:rPr lang="en-US" sz="800" dirty="0"/>
              <a:t>)</a:t>
            </a:r>
            <a:r>
              <a:rPr lang="en-US" sz="800" dirty="0" err="1"/>
              <a:t>buffer.Length</a:t>
            </a:r>
            <a:r>
              <a:rPr lang="en-US" sz="800" dirty="0"/>
              <a:t>);</a:t>
            </a:r>
          </a:p>
          <a:p>
            <a:r>
              <a:rPr lang="en-US" sz="800" dirty="0"/>
              <a:t>                    //    //read using a Stream</a:t>
            </a:r>
          </a:p>
          <a:p>
            <a:r>
              <a:rPr lang="en-US" sz="800" dirty="0"/>
              <a:t>                    //    </a:t>
            </a:r>
            <a:r>
              <a:rPr lang="en-US" sz="800" dirty="0" err="1"/>
              <a:t>sp.BaseStream.Read</a:t>
            </a:r>
            <a:r>
              <a:rPr lang="en-US" sz="800" dirty="0"/>
              <a:t>(buffer, 0, (</a:t>
            </a:r>
            <a:r>
              <a:rPr lang="en-US" sz="800" dirty="0" err="1"/>
              <a:t>int</a:t>
            </a:r>
            <a:r>
              <a:rPr lang="en-US" sz="800" dirty="0"/>
              <a:t>)</a:t>
            </a:r>
            <a:r>
              <a:rPr lang="en-US" sz="800" dirty="0" err="1"/>
              <a:t>buffer.Length</a:t>
            </a:r>
            <a:r>
              <a:rPr lang="en-US" sz="800" dirty="0"/>
              <a:t>);</a:t>
            </a:r>
          </a:p>
          <a:p>
            <a:r>
              <a:rPr lang="en-US" sz="800" dirty="0"/>
              <a:t>                    //}</a:t>
            </a:r>
          </a:p>
          <a:p>
            <a:r>
              <a:rPr lang="en-US" sz="800" dirty="0"/>
              <a:t>                    return "nothing.";</a:t>
            </a:r>
          </a:p>
          <a:p>
            <a:r>
              <a:rPr lang="en-US" sz="800" dirty="0"/>
              <a:t>                    break;</a:t>
            </a:r>
          </a:p>
          <a:p>
            <a:r>
              <a:rPr lang="en-US" sz="800" dirty="0"/>
              <a:t>                case </a:t>
            </a:r>
            <a:r>
              <a:rPr lang="en-US" sz="800" dirty="0" err="1"/>
              <a:t>ConnectionType.ComPort</a:t>
            </a:r>
            <a:r>
              <a:rPr lang="en-US" sz="800" dirty="0"/>
              <a:t>: return "nothing."; break;</a:t>
            </a:r>
          </a:p>
          <a:p>
            <a:r>
              <a:rPr lang="en-US" sz="800" dirty="0"/>
              <a:t>                default: return "Connection type not specified."; break;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120134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Basic </a:t>
            </a:r>
            <a:r>
              <a:rPr lang="en-US" dirty="0" smtClean="0">
                <a:solidFill>
                  <a:schemeClr val="bg1"/>
                </a:solidFill>
              </a:rPr>
              <a:t>Workflow &gt; Send Bytes To Device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0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20134"/>
            <a:ext cx="384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Basic Workflow &gt; </a:t>
            </a:r>
            <a:r>
              <a:rPr lang="en-US" dirty="0" smtClean="0">
                <a:solidFill>
                  <a:schemeClr val="bg1"/>
                </a:solidFill>
              </a:rPr>
              <a:t>TCP Connection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746230"/>
            <a:ext cx="4572000" cy="58785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class </a:t>
            </a:r>
            <a:r>
              <a:rPr lang="en-US" sz="800" dirty="0" smtClean="0"/>
              <a:t> </a:t>
            </a:r>
            <a:r>
              <a:rPr lang="en-US" sz="800" dirty="0" err="1" smtClean="0"/>
              <a:t>TCPConnection</a:t>
            </a:r>
            <a:endParaRPr lang="en-US" sz="800" dirty="0"/>
          </a:p>
          <a:p>
            <a:r>
              <a:rPr lang="en-US" sz="800" dirty="0"/>
              <a:t>    {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int</a:t>
            </a:r>
            <a:r>
              <a:rPr lang="en-US" sz="800" dirty="0"/>
              <a:t> _</a:t>
            </a:r>
            <a:r>
              <a:rPr lang="en-US" sz="800" dirty="0" err="1"/>
              <a:t>communicationTimeOut</a:t>
            </a:r>
            <a:r>
              <a:rPr lang="en-US" sz="800" dirty="0"/>
              <a:t> = 500;</a:t>
            </a:r>
          </a:p>
          <a:p>
            <a:endParaRPr lang="en-US" sz="800" dirty="0"/>
          </a:p>
          <a:p>
            <a:r>
              <a:rPr lang="en-US" sz="800" dirty="0"/>
              <a:t>        </a:t>
            </a:r>
            <a:r>
              <a:rPr lang="en-US" sz="800" dirty="0" err="1"/>
              <a:t>TcpClient</a:t>
            </a:r>
            <a:r>
              <a:rPr lang="en-US" sz="800" dirty="0"/>
              <a:t> _</a:t>
            </a:r>
            <a:r>
              <a:rPr lang="en-US" sz="800" dirty="0" err="1"/>
              <a:t>tcpClient</a:t>
            </a:r>
            <a:r>
              <a:rPr lang="en-US" sz="800" dirty="0"/>
              <a:t>;</a:t>
            </a:r>
          </a:p>
          <a:p>
            <a:r>
              <a:rPr lang="en-US" sz="800" dirty="0"/>
              <a:t>        </a:t>
            </a:r>
            <a:r>
              <a:rPr lang="en-US" sz="800" dirty="0" err="1"/>
              <a:t>NetworkStream</a:t>
            </a:r>
            <a:r>
              <a:rPr lang="en-US" sz="800" dirty="0"/>
              <a:t> _stream;</a:t>
            </a:r>
          </a:p>
          <a:p>
            <a:r>
              <a:rPr lang="en-US" sz="800" dirty="0"/>
              <a:t>        </a:t>
            </a:r>
          </a:p>
          <a:p>
            <a:r>
              <a:rPr lang="en-US" sz="800" dirty="0"/>
              <a:t>        public </a:t>
            </a:r>
            <a:r>
              <a:rPr lang="en-US" sz="800" dirty="0" err="1"/>
              <a:t>TCPConnection</a:t>
            </a:r>
            <a:r>
              <a:rPr lang="en-US" sz="800" dirty="0"/>
              <a:t>(string IP, </a:t>
            </a:r>
            <a:r>
              <a:rPr lang="en-US" sz="800" dirty="0" err="1"/>
              <a:t>int</a:t>
            </a:r>
            <a:r>
              <a:rPr lang="en-US" sz="800" dirty="0"/>
              <a:t> port)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_</a:t>
            </a:r>
            <a:r>
              <a:rPr lang="en-US" sz="800" dirty="0" err="1"/>
              <a:t>tcpClient</a:t>
            </a:r>
            <a:r>
              <a:rPr lang="en-US" sz="800" dirty="0"/>
              <a:t> = new </a:t>
            </a:r>
            <a:r>
              <a:rPr lang="en-US" sz="800" dirty="0" err="1"/>
              <a:t>TcpClient</a:t>
            </a:r>
            <a:r>
              <a:rPr lang="en-US" sz="800" dirty="0"/>
              <a:t>(</a:t>
            </a:r>
            <a:r>
              <a:rPr lang="en-US" sz="800" dirty="0" err="1"/>
              <a:t>IP,port</a:t>
            </a:r>
            <a:r>
              <a:rPr lang="en-US" sz="800" dirty="0"/>
              <a:t>);</a:t>
            </a:r>
          </a:p>
          <a:p>
            <a:r>
              <a:rPr lang="en-US" sz="800" dirty="0"/>
              <a:t>            _stream = _</a:t>
            </a:r>
            <a:r>
              <a:rPr lang="en-US" sz="800" dirty="0" err="1"/>
              <a:t>tcpClient.GetStream</a:t>
            </a:r>
            <a:r>
              <a:rPr lang="en-US" sz="800" dirty="0"/>
              <a:t>();</a:t>
            </a:r>
          </a:p>
          <a:p>
            <a:endParaRPr lang="en-US" sz="800" dirty="0"/>
          </a:p>
          <a:p>
            <a:r>
              <a:rPr lang="en-US" sz="800" dirty="0"/>
              <a:t>            _</a:t>
            </a:r>
            <a:r>
              <a:rPr lang="en-US" sz="800" dirty="0" err="1"/>
              <a:t>tcpClient.ReceiveTimeout</a:t>
            </a:r>
            <a:r>
              <a:rPr lang="en-US" sz="800" dirty="0"/>
              <a:t> = _</a:t>
            </a:r>
            <a:r>
              <a:rPr lang="en-US" sz="800" dirty="0" err="1"/>
              <a:t>communicationTimeOut</a:t>
            </a:r>
            <a:r>
              <a:rPr lang="en-US" sz="800" dirty="0"/>
              <a:t>;</a:t>
            </a:r>
          </a:p>
          <a:p>
            <a:r>
              <a:rPr lang="en-US" sz="800" dirty="0"/>
              <a:t>            _</a:t>
            </a:r>
            <a:r>
              <a:rPr lang="en-US" sz="800" dirty="0" err="1"/>
              <a:t>tcpClient.SendTimeout</a:t>
            </a:r>
            <a:r>
              <a:rPr lang="en-US" sz="800" dirty="0"/>
              <a:t> = _</a:t>
            </a:r>
            <a:r>
              <a:rPr lang="en-US" sz="800" dirty="0" err="1"/>
              <a:t>communicationTimeOut</a:t>
            </a:r>
            <a:r>
              <a:rPr lang="en-US" sz="800" dirty="0"/>
              <a:t>;</a:t>
            </a:r>
          </a:p>
          <a:p>
            <a:r>
              <a:rPr lang="en-US" sz="800" dirty="0"/>
              <a:t>            _</a:t>
            </a:r>
            <a:r>
              <a:rPr lang="en-US" sz="800" dirty="0" err="1"/>
              <a:t>stream.ReadTimeout</a:t>
            </a:r>
            <a:r>
              <a:rPr lang="en-US" sz="800" dirty="0"/>
              <a:t> = _</a:t>
            </a:r>
            <a:r>
              <a:rPr lang="en-US" sz="800" dirty="0" err="1"/>
              <a:t>communicationTimeOut</a:t>
            </a:r>
            <a:r>
              <a:rPr lang="en-US" sz="800" dirty="0"/>
              <a:t>;</a:t>
            </a:r>
          </a:p>
          <a:p>
            <a:r>
              <a:rPr lang="en-US" sz="800" dirty="0"/>
              <a:t>            _</a:t>
            </a:r>
            <a:r>
              <a:rPr lang="en-US" sz="800" dirty="0" err="1"/>
              <a:t>stream.WriteTimeout</a:t>
            </a:r>
            <a:r>
              <a:rPr lang="en-US" sz="800" dirty="0"/>
              <a:t> = _</a:t>
            </a:r>
            <a:r>
              <a:rPr lang="en-US" sz="800" dirty="0" err="1"/>
              <a:t>communicationTimeOut</a:t>
            </a:r>
            <a:r>
              <a:rPr lang="en-US" sz="800" dirty="0"/>
              <a:t>;</a:t>
            </a:r>
          </a:p>
          <a:p>
            <a:r>
              <a:rPr lang="en-US" sz="800" dirty="0"/>
              <a:t>        }</a:t>
            </a:r>
          </a:p>
          <a:p>
            <a:endParaRPr lang="en-US" sz="800" dirty="0"/>
          </a:p>
          <a:p>
            <a:r>
              <a:rPr lang="en-US" sz="800" dirty="0"/>
              <a:t>        public byte[] </a:t>
            </a:r>
            <a:r>
              <a:rPr lang="en-US" sz="800" dirty="0" err="1"/>
              <a:t>RequestData</a:t>
            </a:r>
            <a:r>
              <a:rPr lang="en-US" sz="800" dirty="0"/>
              <a:t>(byte[] </a:t>
            </a:r>
            <a:r>
              <a:rPr lang="en-US" sz="800" dirty="0" err="1"/>
              <a:t>byteArrayToSend</a:t>
            </a:r>
            <a:r>
              <a:rPr lang="en-US" sz="800" dirty="0"/>
              <a:t>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try</a:t>
            </a:r>
          </a:p>
          <a:p>
            <a:r>
              <a:rPr lang="en-US" sz="800" dirty="0"/>
              <a:t>            {</a:t>
            </a:r>
          </a:p>
          <a:p>
            <a:r>
              <a:rPr lang="en-US" sz="800" dirty="0"/>
              <a:t>                byte[] </a:t>
            </a:r>
            <a:r>
              <a:rPr lang="en-US" sz="800" dirty="0" err="1"/>
              <a:t>incomingByteArray</a:t>
            </a:r>
            <a:r>
              <a:rPr lang="en-US" sz="800" dirty="0"/>
              <a:t> = new byte[_</a:t>
            </a:r>
            <a:r>
              <a:rPr lang="en-US" sz="800" dirty="0" err="1"/>
              <a:t>tcpClient.ReceiveBufferSize</a:t>
            </a:r>
            <a:r>
              <a:rPr lang="en-US" sz="800" dirty="0"/>
              <a:t>];</a:t>
            </a:r>
          </a:p>
          <a:p>
            <a:r>
              <a:rPr lang="en-US" sz="800" dirty="0" smtClean="0"/>
              <a:t>                </a:t>
            </a:r>
            <a:r>
              <a:rPr lang="en-US" sz="800" dirty="0"/>
              <a:t>if (_</a:t>
            </a:r>
            <a:r>
              <a:rPr lang="en-US" sz="800" dirty="0" err="1"/>
              <a:t>stream.CanWrite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    {</a:t>
            </a:r>
          </a:p>
          <a:p>
            <a:r>
              <a:rPr lang="en-US" sz="800" dirty="0"/>
              <a:t>                    _</a:t>
            </a:r>
            <a:r>
              <a:rPr lang="en-US" sz="800" dirty="0" err="1"/>
              <a:t>stream.Write</a:t>
            </a:r>
            <a:r>
              <a:rPr lang="en-US" sz="800" dirty="0"/>
              <a:t>(</a:t>
            </a:r>
            <a:r>
              <a:rPr lang="en-US" sz="800" dirty="0" err="1"/>
              <a:t>byteArrayToSend</a:t>
            </a:r>
            <a:r>
              <a:rPr lang="en-US" sz="800" dirty="0"/>
              <a:t>, 0, </a:t>
            </a:r>
            <a:r>
              <a:rPr lang="en-US" sz="800" dirty="0" err="1"/>
              <a:t>byteArrayToSend.Length</a:t>
            </a:r>
            <a:r>
              <a:rPr lang="en-US" sz="800" dirty="0"/>
              <a:t>);</a:t>
            </a:r>
          </a:p>
          <a:p>
            <a:r>
              <a:rPr lang="en-US" sz="800" dirty="0" smtClean="0"/>
              <a:t>                      else </a:t>
            </a:r>
            <a:r>
              <a:rPr lang="en-US" sz="800" dirty="0"/>
              <a:t>_</a:t>
            </a:r>
            <a:r>
              <a:rPr lang="en-US" sz="800" dirty="0" err="1"/>
              <a:t>tcpClient.Close</a:t>
            </a:r>
            <a:r>
              <a:rPr lang="en-US" sz="800" dirty="0"/>
              <a:t>();</a:t>
            </a:r>
          </a:p>
          <a:p>
            <a:endParaRPr lang="en-US" sz="800" dirty="0"/>
          </a:p>
          <a:p>
            <a:r>
              <a:rPr lang="en-US" sz="800" dirty="0"/>
              <a:t>                if (_</a:t>
            </a:r>
            <a:r>
              <a:rPr lang="en-US" sz="800" dirty="0" err="1"/>
              <a:t>stream.CanRead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    {</a:t>
            </a:r>
          </a:p>
          <a:p>
            <a:r>
              <a:rPr lang="en-US" sz="800" dirty="0"/>
              <a:t>                    _</a:t>
            </a:r>
            <a:r>
              <a:rPr lang="en-US" sz="800" dirty="0" err="1"/>
              <a:t>stream.Read</a:t>
            </a:r>
            <a:r>
              <a:rPr lang="en-US" sz="800" dirty="0"/>
              <a:t>(</a:t>
            </a:r>
            <a:r>
              <a:rPr lang="en-US" sz="800" dirty="0" err="1"/>
              <a:t>incomingByteArray</a:t>
            </a:r>
            <a:r>
              <a:rPr lang="en-US" sz="800" dirty="0"/>
              <a:t>, 0, (</a:t>
            </a:r>
            <a:r>
              <a:rPr lang="en-US" sz="800" dirty="0" err="1"/>
              <a:t>int</a:t>
            </a:r>
            <a:r>
              <a:rPr lang="en-US" sz="800" dirty="0"/>
              <a:t>)_</a:t>
            </a:r>
            <a:r>
              <a:rPr lang="en-US" sz="800" dirty="0" err="1"/>
              <a:t>tcpClient.ReceiveBufferSize</a:t>
            </a:r>
            <a:r>
              <a:rPr lang="en-US" sz="800" dirty="0"/>
              <a:t>);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    else _</a:t>
            </a:r>
            <a:r>
              <a:rPr lang="en-US" sz="800" dirty="0" err="1"/>
              <a:t>tcpClient.Close</a:t>
            </a:r>
            <a:r>
              <a:rPr lang="en-US" sz="800" dirty="0"/>
              <a:t>();</a:t>
            </a:r>
          </a:p>
          <a:p>
            <a:r>
              <a:rPr lang="en-US" sz="800" dirty="0" smtClean="0"/>
              <a:t>                 return </a:t>
            </a:r>
            <a:r>
              <a:rPr lang="en-US" sz="800" dirty="0" err="1"/>
              <a:t>incomingByteArray</a:t>
            </a:r>
            <a:r>
              <a:rPr lang="en-US" sz="800" dirty="0"/>
              <a:t>;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/>
              <a:t>            catch (Exception </a:t>
            </a:r>
            <a:r>
              <a:rPr lang="en-US" sz="800" dirty="0" err="1"/>
              <a:t>exp</a:t>
            </a:r>
            <a:r>
              <a:rPr lang="en-US" sz="800" dirty="0"/>
              <a:t>)</a:t>
            </a:r>
          </a:p>
          <a:p>
            <a:r>
              <a:rPr lang="en-US" sz="800" dirty="0"/>
              <a:t>            {</a:t>
            </a:r>
          </a:p>
          <a:p>
            <a:r>
              <a:rPr lang="en-US" sz="800" dirty="0" smtClean="0"/>
              <a:t>                    return </a:t>
            </a:r>
            <a:r>
              <a:rPr lang="en-US" sz="800" dirty="0"/>
              <a:t>null;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 smtClean="0"/>
              <a:t>            </a:t>
            </a:r>
            <a:r>
              <a:rPr lang="en-US" sz="800" dirty="0"/>
              <a:t>finally </a:t>
            </a:r>
          </a:p>
          <a:p>
            <a:r>
              <a:rPr lang="en-US" sz="800" dirty="0"/>
              <a:t>            { </a:t>
            </a:r>
          </a:p>
          <a:p>
            <a:r>
              <a:rPr lang="en-US" sz="800" dirty="0"/>
              <a:t>                _</a:t>
            </a:r>
            <a:r>
              <a:rPr lang="en-US" sz="800" dirty="0" err="1"/>
              <a:t>tcpClient.Close</a:t>
            </a:r>
            <a:r>
              <a:rPr lang="en-US" sz="800" dirty="0"/>
              <a:t>();</a:t>
            </a:r>
          </a:p>
          <a:p>
            <a:r>
              <a:rPr lang="en-US" sz="800" dirty="0"/>
              <a:t>                _</a:t>
            </a:r>
            <a:r>
              <a:rPr lang="en-US" sz="800" dirty="0" err="1"/>
              <a:t>stream.Close</a:t>
            </a:r>
            <a:r>
              <a:rPr lang="en-US" sz="800" dirty="0"/>
              <a:t>();</a:t>
            </a:r>
          </a:p>
          <a:p>
            <a:r>
              <a:rPr lang="en-US" sz="800" dirty="0"/>
              <a:t>            }</a:t>
            </a:r>
          </a:p>
          <a:p>
            <a:r>
              <a:rPr lang="en-US" sz="800" dirty="0" smtClean="0"/>
              <a:t>  }</a:t>
            </a:r>
            <a:endParaRPr lang="en-US" sz="800" dirty="0"/>
          </a:p>
          <a:p>
            <a:r>
              <a:rPr lang="en-US" sz="800" dirty="0" smtClean="0"/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32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20134"/>
            <a:ext cx="366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Helper Functions &gt; </a:t>
            </a:r>
            <a:r>
              <a:rPr lang="en-US" dirty="0" err="1" smtClean="0">
                <a:solidFill>
                  <a:schemeClr val="bg1"/>
                </a:solidFill>
              </a:rPr>
              <a:t>GetBytes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GetBits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6858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public static byte[] </a:t>
            </a:r>
            <a:r>
              <a:rPr lang="en-US" sz="800" dirty="0" err="1"/>
              <a:t>GetBytes</a:t>
            </a:r>
            <a:r>
              <a:rPr lang="en-US" sz="800" dirty="0"/>
              <a:t>(string </a:t>
            </a:r>
            <a:r>
              <a:rPr lang="en-US" sz="800" dirty="0" err="1"/>
              <a:t>byteStringWithComma</a:t>
            </a:r>
            <a:r>
              <a:rPr lang="en-US" sz="800" dirty="0"/>
              <a:t>)</a:t>
            </a:r>
          </a:p>
          <a:p>
            <a:r>
              <a:rPr lang="en-US" sz="800" dirty="0"/>
              <a:t>        {</a:t>
            </a:r>
          </a:p>
          <a:p>
            <a:endParaRPr lang="en-US" sz="800" dirty="0"/>
          </a:p>
          <a:p>
            <a:r>
              <a:rPr lang="en-US" sz="800" dirty="0"/>
              <a:t>            if (</a:t>
            </a:r>
            <a:r>
              <a:rPr lang="en-US" sz="800" dirty="0" err="1"/>
              <a:t>string.IsNullOrEmpty</a:t>
            </a:r>
            <a:r>
              <a:rPr lang="en-US" sz="800" dirty="0"/>
              <a:t>(</a:t>
            </a:r>
            <a:r>
              <a:rPr lang="en-US" sz="800" dirty="0" err="1"/>
              <a:t>byteStringWithComma</a:t>
            </a:r>
            <a:r>
              <a:rPr lang="en-US" sz="800" dirty="0"/>
              <a:t>)) return null;</a:t>
            </a:r>
          </a:p>
          <a:p>
            <a:r>
              <a:rPr lang="en-US" sz="800" dirty="0"/>
              <a:t>            string[] bytes = </a:t>
            </a:r>
            <a:r>
              <a:rPr lang="en-US" sz="800" dirty="0" err="1"/>
              <a:t>byteStringWithComma.Split</a:t>
            </a:r>
            <a:r>
              <a:rPr lang="en-US" sz="800" dirty="0"/>
              <a:t>(',');</a:t>
            </a:r>
          </a:p>
          <a:p>
            <a:endParaRPr lang="en-US" sz="800" dirty="0"/>
          </a:p>
          <a:p>
            <a:r>
              <a:rPr lang="en-US" sz="800" dirty="0"/>
              <a:t>            byte[] </a:t>
            </a:r>
            <a:r>
              <a:rPr lang="en-US" sz="800" dirty="0" err="1"/>
              <a:t>bytesToSend</a:t>
            </a:r>
            <a:r>
              <a:rPr lang="en-US" sz="800" dirty="0"/>
              <a:t> = new byte[</a:t>
            </a:r>
            <a:r>
              <a:rPr lang="en-US" sz="800" dirty="0" err="1"/>
              <a:t>bytes.Length</a:t>
            </a:r>
            <a:r>
              <a:rPr lang="en-US" sz="800" dirty="0"/>
              <a:t>];</a:t>
            </a:r>
          </a:p>
          <a:p>
            <a:r>
              <a:rPr lang="en-US" sz="800" dirty="0"/>
              <a:t>            for (</a:t>
            </a:r>
            <a:r>
              <a:rPr lang="en-US" sz="800" dirty="0" err="1"/>
              <a:t>int</a:t>
            </a:r>
            <a:r>
              <a:rPr lang="en-US" sz="800" dirty="0"/>
              <a:t> i = 0; i &lt; </a:t>
            </a:r>
            <a:r>
              <a:rPr lang="en-US" sz="800" dirty="0" err="1"/>
              <a:t>bytes.Length</a:t>
            </a:r>
            <a:r>
              <a:rPr lang="en-US" sz="800" dirty="0"/>
              <a:t>; i++)</a:t>
            </a:r>
          </a:p>
          <a:p>
            <a:r>
              <a:rPr lang="en-US" sz="800" dirty="0"/>
              <a:t>            {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int</a:t>
            </a:r>
            <a:r>
              <a:rPr lang="en-US" sz="800" dirty="0"/>
              <a:t> k = Convert.ToInt16(bytes[i]);</a:t>
            </a:r>
          </a:p>
          <a:p>
            <a:r>
              <a:rPr lang="en-US" sz="800" dirty="0"/>
              <a:t>                </a:t>
            </a:r>
            <a:r>
              <a:rPr lang="en-US" sz="800" dirty="0" err="1"/>
              <a:t>bytesToSend</a:t>
            </a:r>
            <a:r>
              <a:rPr lang="en-US" sz="800" dirty="0"/>
              <a:t>[i] = (byte)k;</a:t>
            </a:r>
          </a:p>
          <a:p>
            <a:r>
              <a:rPr lang="en-US" sz="800" dirty="0"/>
              <a:t>            }</a:t>
            </a:r>
          </a:p>
          <a:p>
            <a:endParaRPr lang="en-US" sz="800" dirty="0"/>
          </a:p>
          <a:p>
            <a:r>
              <a:rPr lang="en-US" sz="800" dirty="0"/>
              <a:t>            return </a:t>
            </a:r>
            <a:r>
              <a:rPr lang="en-US" sz="800" dirty="0" err="1"/>
              <a:t>bytesToSend</a:t>
            </a:r>
            <a:r>
              <a:rPr lang="en-US" sz="800" dirty="0"/>
              <a:t>;</a:t>
            </a:r>
          </a:p>
          <a:p>
            <a:r>
              <a:rPr lang="en-US" sz="800" dirty="0"/>
              <a:t>    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245533" y="29718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public static string </a:t>
            </a:r>
            <a:r>
              <a:rPr lang="en-US" sz="800" dirty="0" err="1"/>
              <a:t>GetBits</a:t>
            </a:r>
            <a:r>
              <a:rPr lang="en-US" sz="800" dirty="0"/>
              <a:t>(byte b)</a:t>
            </a:r>
          </a:p>
          <a:p>
            <a:r>
              <a:rPr lang="en-US" sz="800" dirty="0"/>
              <a:t>        {</a:t>
            </a:r>
          </a:p>
          <a:p>
            <a:r>
              <a:rPr lang="en-US" sz="800" dirty="0"/>
              <a:t>            byte value = b;</a:t>
            </a:r>
          </a:p>
          <a:p>
            <a:r>
              <a:rPr lang="en-US" sz="800" dirty="0"/>
              <a:t>            string bits = </a:t>
            </a:r>
            <a:r>
              <a:rPr lang="en-US" sz="800" dirty="0" err="1"/>
              <a:t>string.Empty</a:t>
            </a:r>
            <a:r>
              <a:rPr lang="en-US" sz="800" dirty="0"/>
              <a:t>;</a:t>
            </a:r>
          </a:p>
          <a:p>
            <a:r>
              <a:rPr lang="nn-NO" sz="800" dirty="0"/>
              <a:t>            for (int i = 0; i &lt; 8; i++)</a:t>
            </a:r>
          </a:p>
          <a:p>
            <a:r>
              <a:rPr lang="en-US" sz="800" dirty="0"/>
              <a:t>            {</a:t>
            </a:r>
          </a:p>
          <a:p>
            <a:r>
              <a:rPr lang="en-US" sz="800" dirty="0"/>
              <a:t>                if ((value &amp; </a:t>
            </a:r>
            <a:r>
              <a:rPr lang="en-US" sz="800" dirty="0" err="1"/>
              <a:t>Convert.ToByte</a:t>
            </a:r>
            <a:r>
              <a:rPr lang="en-US" sz="800" dirty="0"/>
              <a:t>((</a:t>
            </a:r>
            <a:r>
              <a:rPr lang="en-US" sz="800" dirty="0" err="1"/>
              <a:t>Math.Pow</a:t>
            </a:r>
            <a:r>
              <a:rPr lang="en-US" sz="800" dirty="0"/>
              <a:t>(2, i)))) != 0)</a:t>
            </a:r>
          </a:p>
          <a:p>
            <a:r>
              <a:rPr lang="en-US" sz="800" dirty="0"/>
              <a:t>                {</a:t>
            </a:r>
          </a:p>
          <a:p>
            <a:r>
              <a:rPr lang="en-US" sz="800" dirty="0"/>
              <a:t>                    bits= "1"+bits;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    else</a:t>
            </a:r>
          </a:p>
          <a:p>
            <a:r>
              <a:rPr lang="en-US" sz="800" dirty="0"/>
              <a:t>                {</a:t>
            </a:r>
          </a:p>
          <a:p>
            <a:r>
              <a:rPr lang="en-US" sz="800" dirty="0"/>
              <a:t>                    bits = "0"+bits;</a:t>
            </a:r>
          </a:p>
          <a:p>
            <a:r>
              <a:rPr lang="en-US" sz="800" dirty="0"/>
              <a:t>                }</a:t>
            </a:r>
          </a:p>
          <a:p>
            <a:r>
              <a:rPr lang="en-US" sz="800" dirty="0"/>
              <a:t>            }</a:t>
            </a:r>
          </a:p>
          <a:p>
            <a:endParaRPr lang="en-US" sz="800" dirty="0"/>
          </a:p>
          <a:p>
            <a:r>
              <a:rPr lang="en-US" sz="800" dirty="0"/>
              <a:t>            return bits;</a:t>
            </a:r>
          </a:p>
          <a:p>
            <a:r>
              <a:rPr lang="en-US" sz="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4713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20134"/>
            <a:ext cx="404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Helper Functions &gt; Checksums, CRC 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2358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CRC Types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Calculate </a:t>
            </a:r>
            <a:r>
              <a:rPr lang="en-US" dirty="0" err="1" smtClean="0"/>
              <a:t>CheckSum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32" y="2209800"/>
            <a:ext cx="384079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4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20134"/>
            <a:ext cx="350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Helper Functions &gt; XML Operations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1832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Open XML File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Insert Node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Update Node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Find Node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26733"/>
            <a:ext cx="6096000" cy="329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9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34290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itchFamily="34" charset="0"/>
              </a:rPr>
              <a:t>END</a:t>
            </a:r>
            <a:endParaRPr lang="en-US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767</Words>
  <Application>Microsoft Office PowerPoint</Application>
  <PresentationFormat>On-screen Show (4:3)</PresentationFormat>
  <Paragraphs>179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TCP Device Tester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Kuanko</dc:creator>
  <cp:lastModifiedBy>Kuanko</cp:lastModifiedBy>
  <cp:revision>28</cp:revision>
  <dcterms:created xsi:type="dcterms:W3CDTF">2006-08-16T00:00:00Z</dcterms:created>
  <dcterms:modified xsi:type="dcterms:W3CDTF">2012-12-09T22:40:53Z</dcterms:modified>
</cp:coreProperties>
</file>