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>
      <p:cViewPr varScale="1">
        <p:scale>
          <a:sx n="69" d="100"/>
          <a:sy n="69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86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14.jpeg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85750" y="103249"/>
            <a:ext cx="8477249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u="sng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u="sng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4438" y="2714720"/>
            <a:ext cx="976312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TARUN S 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NMID: 7C2447B6DDFED3DA4E84D119E601D871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BCA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VELTECH  RANGA  SANKU ARTS COLLEGE/    			         UNIERSITY OF MADRAS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u="sng" spc="15" dirty="0"/>
              <a:t>RESULTS AND SCREENSHOTS</a:t>
            </a:r>
            <a:endParaRPr sz="4250" u="sng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36" y="3719536"/>
            <a:ext cx="3257550" cy="28516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3659756"/>
            <a:ext cx="3290455" cy="28480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54" y="1325634"/>
            <a:ext cx="3278332" cy="23939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06" y="1325633"/>
            <a:ext cx="3257550" cy="2485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705600" y="13520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675852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digital portfolio is a modern way to present yourself professionally online. It demonstrates not just content but also your ability to design, code, and delay a product.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5" dirty="0"/>
              <a:t>PROJECT</a:t>
            </a:r>
            <a:r>
              <a:rPr sz="4250" u="sng" spc="-85" dirty="0"/>
              <a:t> </a:t>
            </a:r>
            <a:r>
              <a:rPr sz="4250" u="sng" spc="25" dirty="0"/>
              <a:t>TITLE</a:t>
            </a:r>
            <a:endParaRPr sz="4250" u="sng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1066800" y="2154703"/>
            <a:ext cx="8114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  <a:cs typeface="Times New Roman" panose="02020603050405020304" pitchFamily="18" charset="0"/>
              </a:rPr>
              <a:t>STUDENT DIGITAL  PORTFOLIO USING FRONT </a:t>
            </a:r>
            <a:r>
              <a:rPr lang="en-US" sz="4800" dirty="0">
                <a:latin typeface="Algerian" panose="04020705040A02060702" pitchFamily="82" charset="0"/>
                <a:cs typeface="Times New Roman" panose="02020603050405020304" pitchFamily="18" charset="0"/>
              </a:rPr>
              <a:t>END</a:t>
            </a:r>
            <a:r>
              <a:rPr lang="en-US" sz="4000" dirty="0">
                <a:latin typeface="Algerian" panose="04020705040A02060702" pitchFamily="82" charset="0"/>
                <a:cs typeface="Times New Roman" panose="02020603050405020304" pitchFamily="18" charset="0"/>
              </a:rPr>
              <a:t>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/>
              <a:t>A</a:t>
            </a:r>
            <a:r>
              <a:rPr u="sng" spc="-5" dirty="0"/>
              <a:t>G</a:t>
            </a:r>
            <a:r>
              <a:rPr u="sng" spc="-35" dirty="0"/>
              <a:t>E</a:t>
            </a:r>
            <a:r>
              <a:rPr u="sng" spc="15" dirty="0"/>
              <a:t>N</a:t>
            </a:r>
            <a:r>
              <a:rPr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464219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019300"/>
            <a:ext cx="722947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Traditional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resumes or project lists lack interactivity  and  visual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engagement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. There is a need for a centralized, interactive digital platform  to showcase skills, project, and achievements. A digital portfolio provides an interactive and accessible platform to present achievements, skills, and experiences.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3887" y="365354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97057" y="1136425"/>
            <a:ext cx="8453437" cy="56938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personal portfolio website to showcase my works and skills.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Built using HTML for structure, CSS for styling, and JavaScript for interactivity.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site features key sections: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Home, About, Projects, and Contacts.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Clean and modern UI using the Poppins font and color palette(#f8f9fa,#1a0b0b).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Navigation bar allows smooth access to different sections of the page.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Introduced basic interactivity using JavaScript(e.g., form submission alert).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Designed for responsiveness and simplicity-ideal for both desktop and mobile users.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Highlighted personal branching with, roles, and a “View My Work” call-to-action.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Aimed at demonstrating front-end-development skills and UI/UX understanding.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/>
              <a:t>W</a:t>
            </a:r>
            <a:r>
              <a:rPr sz="3200" u="sng" spc="-20" dirty="0"/>
              <a:t>H</a:t>
            </a:r>
            <a:r>
              <a:rPr sz="3200" u="sng" spc="20" dirty="0"/>
              <a:t>O</a:t>
            </a:r>
            <a:r>
              <a:rPr sz="3200" u="sng" spc="-235" dirty="0"/>
              <a:t> </a:t>
            </a:r>
            <a:r>
              <a:rPr sz="3200" u="sng" spc="-10" dirty="0"/>
              <a:t>AR</a:t>
            </a:r>
            <a:r>
              <a:rPr sz="3200" u="sng" spc="15" dirty="0"/>
              <a:t>E</a:t>
            </a:r>
            <a:r>
              <a:rPr sz="3200" u="sng" spc="-35" dirty="0"/>
              <a:t> </a:t>
            </a:r>
            <a:r>
              <a:rPr sz="3200" u="sng" spc="-10" dirty="0"/>
              <a:t>T</a:t>
            </a:r>
            <a:r>
              <a:rPr sz="3200" u="sng" spc="-15" dirty="0"/>
              <a:t>H</a:t>
            </a:r>
            <a:r>
              <a:rPr sz="3200" u="sng" spc="15" dirty="0"/>
              <a:t>E</a:t>
            </a:r>
            <a:r>
              <a:rPr sz="3200" u="sng" spc="-35" dirty="0"/>
              <a:t> </a:t>
            </a:r>
            <a:r>
              <a:rPr sz="3200" u="sng" spc="-20" dirty="0"/>
              <a:t>E</a:t>
            </a:r>
            <a:r>
              <a:rPr sz="3200" u="sng" spc="30" dirty="0"/>
              <a:t>N</a:t>
            </a:r>
            <a:r>
              <a:rPr sz="3200" u="sng" spc="15" dirty="0"/>
              <a:t>D</a:t>
            </a:r>
            <a:r>
              <a:rPr sz="3200" u="sng" spc="-45" dirty="0"/>
              <a:t> </a:t>
            </a:r>
            <a:r>
              <a:rPr sz="3200" u="sng" dirty="0"/>
              <a:t>U</a:t>
            </a:r>
            <a:r>
              <a:rPr sz="3200" u="sng" spc="10" dirty="0"/>
              <a:t>S</a:t>
            </a:r>
            <a:r>
              <a:rPr sz="3200" u="sng" spc="-25" dirty="0"/>
              <a:t>E</a:t>
            </a:r>
            <a:r>
              <a:rPr sz="3200" u="sng" spc="-10" dirty="0"/>
              <a:t>R</a:t>
            </a:r>
            <a:r>
              <a:rPr sz="3200" u="sng" spc="5" dirty="0"/>
              <a:t>S?</a:t>
            </a:r>
            <a:endParaRPr sz="3200" u="sng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747405"/>
            <a:ext cx="7734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1.Students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it for academic projects and resumes.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Helps showcase skills learning in a practical format.        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2.Job Seeker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Share their work with recruiters.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Demonstrates technical ability and creativity.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3.Freelancers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Present projects or prototypes to clients.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Aids in securing freelance gigs by showing live examples.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4.Professionals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Highlight work experience and achievements.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 portfolios or dashboards for professional growth.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200399" y="2019300"/>
            <a:ext cx="6934201" cy="179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2286000"/>
            <a:ext cx="6838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Structure(page, sections).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Styling(colors, layouts, responsiveness).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JavaScript Interactivity (navigation menu, animations, form validation).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CODEPEN and hosting platform(GitHub Pages).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PORTFOLIO DESIGN AND LAYOUT</a:t>
            </a:r>
            <a:endParaRPr sz="4000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524000"/>
            <a:ext cx="7696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1.Sections: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Hero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Contact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Header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Footer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About Section.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2.Home/About Me.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3.Skills.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4.Contact.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5.Responsive layout(mobile + desktop view).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332" y="1600200"/>
            <a:ext cx="80076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Navigation bar with smooth scrolling.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Personal Branding.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Project showcase with images/details.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Responsive Design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CSS Styling &amp; Resets.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Animations/Transitions.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Semantic HTML.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Form Handling with JavaScript.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461</Words>
  <Application>Microsoft Office PowerPoint</Application>
  <PresentationFormat>Widescreen</PresentationFormat>
  <Paragraphs>90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Tarun S A</cp:lastModifiedBy>
  <cp:revision>48</cp:revision>
  <dcterms:created xsi:type="dcterms:W3CDTF">2024-03-29T15:07:22Z</dcterms:created>
  <dcterms:modified xsi:type="dcterms:W3CDTF">2025-09-02T15:48:31Z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