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12/10/2021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6D13-F682-4AA5-AB8A-07BC0B68E99F}"/>
              </a:ext>
            </a:extLst>
          </p:cNvPr>
          <p:cNvSpPr>
            <a:spLocks noGrp="1"/>
          </p:cNvSpPr>
          <p:nvPr>
            <p:ph type="ctrTitle"/>
          </p:nvPr>
        </p:nvSpPr>
        <p:spPr/>
        <p:txBody>
          <a:bodyPr>
            <a:normAutofit/>
          </a:bodyPr>
          <a:lstStyle/>
          <a:p>
            <a:r>
              <a:rPr lang="en-US" sz="4000" dirty="0"/>
              <a:t>Malignant comments classification</a:t>
            </a:r>
            <a:endParaRPr lang="en-IN" sz="4000" dirty="0"/>
          </a:p>
        </p:txBody>
      </p:sp>
      <p:sp>
        <p:nvSpPr>
          <p:cNvPr id="3" name="Subtitle 2">
            <a:extLst>
              <a:ext uri="{FF2B5EF4-FFF2-40B4-BE49-F238E27FC236}">
                <a16:creationId xmlns:a16="http://schemas.microsoft.com/office/drawing/2014/main" id="{44A588DE-BE7B-4877-A6F7-3BCDD209D360}"/>
              </a:ext>
            </a:extLst>
          </p:cNvPr>
          <p:cNvSpPr>
            <a:spLocks noGrp="1"/>
          </p:cNvSpPr>
          <p:nvPr>
            <p:ph type="subTitle" idx="1"/>
          </p:nvPr>
        </p:nvSpPr>
        <p:spPr/>
        <p:txBody>
          <a:bodyPr/>
          <a:lstStyle/>
          <a:p>
            <a:r>
              <a:rPr lang="en-US" dirty="0"/>
              <a:t>By</a:t>
            </a:r>
          </a:p>
          <a:p>
            <a:r>
              <a:rPr lang="en-US" dirty="0"/>
              <a:t>Satarupa goswami</a:t>
            </a:r>
            <a:endParaRPr lang="en-IN" dirty="0"/>
          </a:p>
        </p:txBody>
      </p:sp>
    </p:spTree>
    <p:extLst>
      <p:ext uri="{BB962C8B-B14F-4D97-AF65-F5344CB8AC3E}">
        <p14:creationId xmlns:p14="http://schemas.microsoft.com/office/powerpoint/2010/main" val="365313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09A0-483D-4A56-8EB8-182183EFF3A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1FA6DCE-E9BC-472A-9F6B-F775324CEE8F}"/>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the internet finds new homes to expand to, along with it the opportunities it offers and also it’s contretemps. Now, more than ever is the requirement for moderation. Moderation is something that doesn’t sit well with the current world of decentralization, but some sort control needs to be implemented so as to protect the vast audience of the digital era. As, we are ushering in a new world of digital revolution, it is in our hands to create something that will make the world better for the coming generations.</a:t>
            </a:r>
          </a:p>
          <a:p>
            <a:endParaRPr lang="en-IN" dirty="0"/>
          </a:p>
        </p:txBody>
      </p:sp>
    </p:spTree>
    <p:extLst>
      <p:ext uri="{BB962C8B-B14F-4D97-AF65-F5344CB8AC3E}">
        <p14:creationId xmlns:p14="http://schemas.microsoft.com/office/powerpoint/2010/main" val="1051405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148D-7A6A-4C0C-BE0C-465065A64F03}"/>
              </a:ext>
            </a:extLst>
          </p:cNvPr>
          <p:cNvSpPr>
            <a:spLocks noGrp="1"/>
          </p:cNvSpPr>
          <p:nvPr>
            <p:ph type="title"/>
          </p:nvPr>
        </p:nvSpPr>
        <p:spPr/>
        <p:txBody>
          <a:bodyPr/>
          <a:lstStyle/>
          <a:p>
            <a:r>
              <a:rPr lang="en-US" dirty="0"/>
              <a:t>Thank you for your attention</a:t>
            </a:r>
            <a:endParaRPr lang="en-IN" dirty="0"/>
          </a:p>
        </p:txBody>
      </p:sp>
      <p:sp>
        <p:nvSpPr>
          <p:cNvPr id="3" name="Content Placeholder 2">
            <a:extLst>
              <a:ext uri="{FF2B5EF4-FFF2-40B4-BE49-F238E27FC236}">
                <a16:creationId xmlns:a16="http://schemas.microsoft.com/office/drawing/2014/main" id="{DFCE7141-D7AA-49D0-83E5-30317A9338CE}"/>
              </a:ext>
            </a:extLst>
          </p:cNvPr>
          <p:cNvSpPr>
            <a:spLocks noGrp="1"/>
          </p:cNvSpPr>
          <p:nvPr>
            <p:ph idx="1"/>
          </p:nvPr>
        </p:nvSpPr>
        <p:spPr/>
        <p:txBody>
          <a:bodyPr/>
          <a:lstStyle/>
          <a:p>
            <a:r>
              <a:rPr lang="en-US" sz="2800" b="1" dirty="0"/>
              <a:t>Any Question or query?</a:t>
            </a:r>
          </a:p>
          <a:p>
            <a:endParaRPr lang="en-US" sz="2800" dirty="0"/>
          </a:p>
          <a:p>
            <a:pPr marL="0" indent="0">
              <a:buNone/>
            </a:pPr>
            <a:endParaRPr lang="en-US" sz="2800" dirty="0"/>
          </a:p>
          <a:p>
            <a:pPr lvl="1"/>
            <a:r>
              <a:rPr lang="en-US" sz="2000" b="1" dirty="0"/>
              <a:t>Contact Information :</a:t>
            </a:r>
          </a:p>
          <a:p>
            <a:pPr lvl="1"/>
            <a:r>
              <a:rPr lang="en-US" sz="2000" b="1" dirty="0"/>
              <a:t>Email</a:t>
            </a:r>
            <a:r>
              <a:rPr lang="en-US" sz="2000" dirty="0"/>
              <a:t> : </a:t>
            </a:r>
            <a:r>
              <a:rPr lang="en-US" sz="2000" u="sng" dirty="0"/>
              <a:t>goswamisatarupa92@gmail.com</a:t>
            </a:r>
          </a:p>
          <a:p>
            <a:endParaRPr lang="en-IN" dirty="0"/>
          </a:p>
        </p:txBody>
      </p:sp>
    </p:spTree>
    <p:extLst>
      <p:ext uri="{BB962C8B-B14F-4D97-AF65-F5344CB8AC3E}">
        <p14:creationId xmlns:p14="http://schemas.microsoft.com/office/powerpoint/2010/main" val="2426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A564-30D9-4A42-8AC7-F977BE41F3E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E421AEA-E34C-47AF-95B5-0E1020474666}"/>
              </a:ext>
            </a:extLst>
          </p:cNvPr>
          <p:cNvSpPr>
            <a:spLocks noGrp="1"/>
          </p:cNvSpPr>
          <p:nvPr>
            <p:ph idx="1"/>
          </p:nvPr>
        </p:nvSpPr>
        <p:spPr/>
        <p:txBody>
          <a:bodyPr/>
          <a:lstStyle/>
          <a:p>
            <a:pPr marL="457200">
              <a:lnSpc>
                <a:spcPct val="106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With the online world expanding exponentially many have the opportunity to express themselves and the words convey feelings which at times convey hate. These words which can be used to start online movements to start wars within countries. In fact, these hateful words are a serious problem that is worth looking into. If there were a way to control this spread of hatred then everyone might feel a little better.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So, the idea is to help separate the hateful words and filter them. It can be done by building a classification model. Which will help , control the spread of hate , cyberbullying online.</a:t>
            </a:r>
          </a:p>
          <a:p>
            <a:endParaRPr lang="en-IN" dirty="0"/>
          </a:p>
        </p:txBody>
      </p:sp>
    </p:spTree>
    <p:extLst>
      <p:ext uri="{BB962C8B-B14F-4D97-AF65-F5344CB8AC3E}">
        <p14:creationId xmlns:p14="http://schemas.microsoft.com/office/powerpoint/2010/main" val="3038859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94B0-167D-4399-9A1E-F581F222AEE9}"/>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A897344A-9040-4840-A410-AF799BB4A0FD}"/>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endParaRPr lang="en-IN" dirty="0"/>
          </a:p>
        </p:txBody>
      </p:sp>
    </p:spTree>
    <p:extLst>
      <p:ext uri="{BB962C8B-B14F-4D97-AF65-F5344CB8AC3E}">
        <p14:creationId xmlns:p14="http://schemas.microsoft.com/office/powerpoint/2010/main" val="3785922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80EC-9B86-4C33-8A1A-8D94EE18B692}"/>
              </a:ext>
            </a:extLst>
          </p:cNvPr>
          <p:cNvSpPr>
            <a:spLocks noGrp="1"/>
          </p:cNvSpPr>
          <p:nvPr>
            <p:ph type="title"/>
          </p:nvPr>
        </p:nvSpPr>
        <p:spPr/>
        <p:txBody>
          <a:bodyPr/>
          <a:lstStyle/>
          <a:p>
            <a:r>
              <a:rPr lang="en-US" dirty="0"/>
              <a:t>About the dataset</a:t>
            </a:r>
            <a:endParaRPr lang="en-IN" dirty="0"/>
          </a:p>
        </p:txBody>
      </p:sp>
      <p:sp>
        <p:nvSpPr>
          <p:cNvPr id="3" name="Content Placeholder 2">
            <a:extLst>
              <a:ext uri="{FF2B5EF4-FFF2-40B4-BE49-F238E27FC236}">
                <a16:creationId xmlns:a16="http://schemas.microsoft.com/office/drawing/2014/main" id="{137027DE-1A68-4C6F-8D41-8B5F0ADEFA9B}"/>
              </a:ext>
            </a:extLst>
          </p:cNvPr>
          <p:cNvSpPr>
            <a:spLocks noGrp="1"/>
          </p:cNvSpPr>
          <p:nvPr>
            <p:ph idx="1"/>
          </p:nvPr>
        </p:nvSpPr>
        <p:spPr/>
        <p: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308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81D-56FD-4F36-97CE-AA0A35EDDA0E}"/>
              </a:ext>
            </a:extLst>
          </p:cNvPr>
          <p:cNvSpPr>
            <a:spLocks noGrp="1"/>
          </p:cNvSpPr>
          <p:nvPr>
            <p:ph type="title"/>
          </p:nvPr>
        </p:nvSpPr>
        <p:spPr/>
        <p:txBody>
          <a:bodyPr/>
          <a:lstStyle/>
          <a:p>
            <a:r>
              <a:rPr lang="en-US" b="1" dirty="0"/>
              <a:t>Tools used</a:t>
            </a:r>
            <a:endParaRPr lang="en-IN" dirty="0"/>
          </a:p>
        </p:txBody>
      </p:sp>
      <p:sp>
        <p:nvSpPr>
          <p:cNvPr id="3" name="Content Placeholder 2">
            <a:extLst>
              <a:ext uri="{FF2B5EF4-FFF2-40B4-BE49-F238E27FC236}">
                <a16:creationId xmlns:a16="http://schemas.microsoft.com/office/drawing/2014/main" id="{02A5ED91-8BB2-4B7D-8F2F-90391E1EE3FC}"/>
              </a:ext>
            </a:extLst>
          </p:cNvPr>
          <p:cNvSpPr>
            <a:spLocks noGrp="1"/>
          </p:cNvSpPr>
          <p:nvPr>
            <p:ph idx="1"/>
          </p:nvPr>
        </p:nvSpPr>
        <p:spPr/>
        <p:txBody>
          <a:bodyPr/>
          <a:lstStyle/>
          <a:p>
            <a:r>
              <a:rPr lang="en-IN" b="1" dirty="0"/>
              <a:t>pandas </a:t>
            </a:r>
          </a:p>
          <a:p>
            <a:r>
              <a:rPr lang="en-IN" b="1" dirty="0"/>
              <a:t> NumPy </a:t>
            </a:r>
          </a:p>
          <a:p>
            <a:r>
              <a:rPr lang="en-IN" b="1" dirty="0"/>
              <a:t> seaborn </a:t>
            </a:r>
          </a:p>
          <a:p>
            <a:r>
              <a:rPr lang="en-IN" b="1" dirty="0" err="1"/>
              <a:t>matplotlib.pyplot</a:t>
            </a:r>
            <a:endParaRPr lang="en-IN" b="1" dirty="0"/>
          </a:p>
          <a:p>
            <a:r>
              <a:rPr lang="en-IN" b="1" dirty="0"/>
              <a:t>scikit-learn</a:t>
            </a:r>
            <a:endParaRPr lang="en-IN" dirty="0"/>
          </a:p>
        </p:txBody>
      </p:sp>
    </p:spTree>
    <p:extLst>
      <p:ext uri="{BB962C8B-B14F-4D97-AF65-F5344CB8AC3E}">
        <p14:creationId xmlns:p14="http://schemas.microsoft.com/office/powerpoint/2010/main" val="369160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FAF28-400F-4617-A566-B03D9DD8F1BE}"/>
              </a:ext>
            </a:extLst>
          </p:cNvPr>
          <p:cNvSpPr>
            <a:spLocks noGrp="1"/>
          </p:cNvSpPr>
          <p:nvPr>
            <p:ph type="title"/>
          </p:nvPr>
        </p:nvSpPr>
        <p:spPr/>
        <p:txBody>
          <a:bodyPr/>
          <a:lstStyle/>
          <a:p>
            <a:r>
              <a:rPr lang="en-IN" sz="3200" b="1" u="sng" dirty="0"/>
              <a:t>Exploratory Data Analysis</a:t>
            </a:r>
            <a:br>
              <a:rPr lang="en-IN" dirty="0"/>
            </a:br>
            <a:endParaRPr lang="en-IN" dirty="0"/>
          </a:p>
        </p:txBody>
      </p:sp>
      <p:pic>
        <p:nvPicPr>
          <p:cNvPr id="7" name="Content Placeholder 6">
            <a:extLst>
              <a:ext uri="{FF2B5EF4-FFF2-40B4-BE49-F238E27FC236}">
                <a16:creationId xmlns:a16="http://schemas.microsoft.com/office/drawing/2014/main" id="{3284D3E1-F47D-4F8B-A43A-B31CD0E42197}"/>
              </a:ext>
            </a:extLst>
          </p:cNvPr>
          <p:cNvPicPr>
            <a:picLocks noGrp="1" noChangeAspect="1"/>
          </p:cNvPicPr>
          <p:nvPr>
            <p:ph idx="1"/>
          </p:nvPr>
        </p:nvPicPr>
        <p:blipFill>
          <a:blip r:embed="rId2"/>
          <a:stretch>
            <a:fillRect/>
          </a:stretch>
        </p:blipFill>
        <p:spPr>
          <a:xfrm>
            <a:off x="3617843" y="1699437"/>
            <a:ext cx="4696900" cy="2712106"/>
          </a:xfrm>
        </p:spPr>
      </p:pic>
      <p:sp>
        <p:nvSpPr>
          <p:cNvPr id="9" name="TextBox 8">
            <a:extLst>
              <a:ext uri="{FF2B5EF4-FFF2-40B4-BE49-F238E27FC236}">
                <a16:creationId xmlns:a16="http://schemas.microsoft.com/office/drawing/2014/main" id="{CB7408C6-8FDE-416A-A435-E62B170AEA14}"/>
              </a:ext>
            </a:extLst>
          </p:cNvPr>
          <p:cNvSpPr txBox="1"/>
          <p:nvPr/>
        </p:nvSpPr>
        <p:spPr>
          <a:xfrm>
            <a:off x="2914980" y="4853152"/>
            <a:ext cx="6102626" cy="1200329"/>
          </a:xfrm>
          <a:prstGeom prst="rect">
            <a:avLst/>
          </a:prstGeom>
          <a:noFill/>
        </p:spPr>
        <p:txBody>
          <a:bodyPr wrap="square">
            <a:spAutoFit/>
          </a:bodyPr>
          <a:lstStyle/>
          <a:p>
            <a:r>
              <a:rPr lang="en-US" dirty="0"/>
              <a:t>This basically shows how the distribution is over all the different binary columns which classifies the words as malignant , </a:t>
            </a:r>
            <a:r>
              <a:rPr lang="en-US" dirty="0" err="1"/>
              <a:t>highly_malignant</a:t>
            </a:r>
            <a:r>
              <a:rPr lang="en-US" dirty="0"/>
              <a:t> , loathe, threat, rude, abuse.</a:t>
            </a:r>
            <a:endParaRPr lang="en-IN" dirty="0"/>
          </a:p>
        </p:txBody>
      </p:sp>
    </p:spTree>
    <p:extLst>
      <p:ext uri="{BB962C8B-B14F-4D97-AF65-F5344CB8AC3E}">
        <p14:creationId xmlns:p14="http://schemas.microsoft.com/office/powerpoint/2010/main" val="90682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581D-4CFC-4155-B112-27E264897C7A}"/>
              </a:ext>
            </a:extLst>
          </p:cNvPr>
          <p:cNvSpPr>
            <a:spLocks noGrp="1"/>
          </p:cNvSpPr>
          <p:nvPr>
            <p:ph type="title"/>
          </p:nvPr>
        </p:nvSpPr>
        <p:spPr/>
        <p:txBody>
          <a:bodyPr/>
          <a:lstStyle/>
          <a:p>
            <a:r>
              <a:rPr lang="en-US" u="sng" dirty="0"/>
              <a:t>Data engineering</a:t>
            </a:r>
            <a:endParaRPr lang="en-IN" u="sng" dirty="0"/>
          </a:p>
        </p:txBody>
      </p:sp>
      <p:pic>
        <p:nvPicPr>
          <p:cNvPr id="5" name="Content Placeholder 4">
            <a:extLst>
              <a:ext uri="{FF2B5EF4-FFF2-40B4-BE49-F238E27FC236}">
                <a16:creationId xmlns:a16="http://schemas.microsoft.com/office/drawing/2014/main" id="{2AA96C7E-E587-4BAB-B2FB-C21E14547B5D}"/>
              </a:ext>
            </a:extLst>
          </p:cNvPr>
          <p:cNvPicPr>
            <a:picLocks noGrp="1" noChangeAspect="1"/>
          </p:cNvPicPr>
          <p:nvPr>
            <p:ph idx="1"/>
          </p:nvPr>
        </p:nvPicPr>
        <p:blipFill>
          <a:blip r:embed="rId2"/>
          <a:stretch>
            <a:fillRect/>
          </a:stretch>
        </p:blipFill>
        <p:spPr>
          <a:xfrm>
            <a:off x="3499174" y="2045152"/>
            <a:ext cx="5193651" cy="2959095"/>
          </a:xfrm>
        </p:spPr>
      </p:pic>
      <p:sp>
        <p:nvSpPr>
          <p:cNvPr id="7" name="TextBox 6">
            <a:extLst>
              <a:ext uri="{FF2B5EF4-FFF2-40B4-BE49-F238E27FC236}">
                <a16:creationId xmlns:a16="http://schemas.microsoft.com/office/drawing/2014/main" id="{E891FCBF-5E48-47E1-91B8-DBD7E143B4B8}"/>
              </a:ext>
            </a:extLst>
          </p:cNvPr>
          <p:cNvSpPr txBox="1"/>
          <p:nvPr/>
        </p:nvSpPr>
        <p:spPr>
          <a:xfrm>
            <a:off x="3044686" y="5195645"/>
            <a:ext cx="6102626" cy="960712"/>
          </a:xfrm>
          <a:prstGeom prst="rect">
            <a:avLst/>
          </a:prstGeom>
          <a:noFill/>
        </p:spPr>
        <p:txBody>
          <a:bodyPr wrap="square">
            <a:spAutoFit/>
          </a:bodyPr>
          <a:lstStyle/>
          <a:p>
            <a:pPr marL="457200">
              <a:lnSpc>
                <a:spcPct val="106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Prior columns were merged into a single column as ‘bad’.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Where 0 is a bad word and 1 is considered to be not a bad word.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41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CDDD-8F8C-40A7-A58B-97EA6737CB19}"/>
              </a:ext>
            </a:extLst>
          </p:cNvPr>
          <p:cNvSpPr>
            <a:spLocks noGrp="1"/>
          </p:cNvSpPr>
          <p:nvPr>
            <p:ph type="title"/>
          </p:nvPr>
        </p:nvSpPr>
        <p:spPr/>
        <p:txBody>
          <a:bodyPr/>
          <a:lstStyle/>
          <a:p>
            <a:r>
              <a:rPr lang="en-US" dirty="0"/>
              <a:t>Approach to conversion</a:t>
            </a:r>
            <a:endParaRPr lang="en-IN" dirty="0"/>
          </a:p>
        </p:txBody>
      </p:sp>
      <p:sp>
        <p:nvSpPr>
          <p:cNvPr id="3" name="Content Placeholder 2">
            <a:extLst>
              <a:ext uri="{FF2B5EF4-FFF2-40B4-BE49-F238E27FC236}">
                <a16:creationId xmlns:a16="http://schemas.microsoft.com/office/drawing/2014/main" id="{D1B514A7-38A5-4532-90BA-C1B21DD16054}"/>
              </a:ext>
            </a:extLst>
          </p:cNvPr>
          <p:cNvSpPr>
            <a:spLocks noGrp="1"/>
          </p:cNvSpPr>
          <p:nvPr>
            <p:ph idx="1"/>
          </p:nvPr>
        </p:nvSpPr>
        <p:spPr/>
        <p:txBody>
          <a:bodyPr/>
          <a:lstStyle/>
          <a:p>
            <a:r>
              <a:rPr lang="en-US" dirty="0"/>
              <a:t>I have used </a:t>
            </a:r>
            <a:r>
              <a:rPr lang="en-US" dirty="0" err="1"/>
              <a:t>TfidfVectorizer</a:t>
            </a:r>
            <a:r>
              <a:rPr lang="en-US" dirty="0"/>
              <a:t> to convert text into vectors.</a:t>
            </a:r>
            <a:endParaRPr lang="en-IN" dirty="0"/>
          </a:p>
        </p:txBody>
      </p:sp>
      <p:pic>
        <p:nvPicPr>
          <p:cNvPr id="5" name="Picture 4">
            <a:extLst>
              <a:ext uri="{FF2B5EF4-FFF2-40B4-BE49-F238E27FC236}">
                <a16:creationId xmlns:a16="http://schemas.microsoft.com/office/drawing/2014/main" id="{16E3C671-C555-430E-9C57-7D704428FE04}"/>
              </a:ext>
            </a:extLst>
          </p:cNvPr>
          <p:cNvPicPr>
            <a:picLocks noChangeAspect="1"/>
          </p:cNvPicPr>
          <p:nvPr/>
        </p:nvPicPr>
        <p:blipFill>
          <a:blip r:embed="rId2"/>
          <a:stretch>
            <a:fillRect/>
          </a:stretch>
        </p:blipFill>
        <p:spPr>
          <a:xfrm>
            <a:off x="2425148" y="2881235"/>
            <a:ext cx="6828830" cy="1465477"/>
          </a:xfrm>
          <a:prstGeom prst="rect">
            <a:avLst/>
          </a:prstGeom>
        </p:spPr>
      </p:pic>
    </p:spTree>
    <p:extLst>
      <p:ext uri="{BB962C8B-B14F-4D97-AF65-F5344CB8AC3E}">
        <p14:creationId xmlns:p14="http://schemas.microsoft.com/office/powerpoint/2010/main" val="233718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407F-B043-4245-AFAE-FFE992B02E3D}"/>
              </a:ext>
            </a:extLst>
          </p:cNvPr>
          <p:cNvSpPr>
            <a:spLocks noGrp="1"/>
          </p:cNvSpPr>
          <p:nvPr>
            <p:ph type="title"/>
          </p:nvPr>
        </p:nvSpPr>
        <p:spPr/>
        <p:txBody>
          <a:bodyPr/>
          <a:lstStyle/>
          <a:p>
            <a:r>
              <a:rPr lang="en-US" dirty="0"/>
              <a:t>Models </a:t>
            </a:r>
            <a:endParaRPr lang="en-IN" dirty="0"/>
          </a:p>
        </p:txBody>
      </p:sp>
      <p:sp>
        <p:nvSpPr>
          <p:cNvPr id="3" name="Content Placeholder 2">
            <a:extLst>
              <a:ext uri="{FF2B5EF4-FFF2-40B4-BE49-F238E27FC236}">
                <a16:creationId xmlns:a16="http://schemas.microsoft.com/office/drawing/2014/main" id="{1099CC19-9B40-4EFA-A474-7987CF7D839D}"/>
              </a:ext>
            </a:extLst>
          </p:cNvPr>
          <p:cNvSpPr>
            <a:spLocks noGrp="1"/>
          </p:cNvSpPr>
          <p:nvPr>
            <p:ph idx="1"/>
          </p:nvPr>
        </p:nvSpPr>
        <p:spPr/>
        <p:txBody>
          <a:bodyPr>
            <a:normAutofit fontScale="85000" lnSpcReduction="10000"/>
          </a:bodyPr>
          <a:lstStyle/>
          <a:p>
            <a:pPr indent="0">
              <a:lnSpc>
                <a:spcPct val="106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algorithms used were :</a:t>
            </a:r>
          </a:p>
          <a:p>
            <a:pPr indent="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Logistic Regression </a:t>
            </a:r>
          </a:p>
          <a:p>
            <a:pPr indent="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KNN Classifier </a:t>
            </a:r>
          </a:p>
          <a:p>
            <a:pPr indent="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RF Classifier </a:t>
            </a:r>
          </a:p>
          <a:p>
            <a:pPr indent="457200">
              <a:lnSpc>
                <a:spcPct val="106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Classifier </a:t>
            </a:r>
          </a:p>
          <a:p>
            <a:pPr indent="0">
              <a:lnSpc>
                <a:spcPct val="106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metric used to measure these classifiers are ‘LOG-LOSS’ , ‘AUC_ROC’, Using Precision , Recall , F1Score.</a:t>
            </a:r>
          </a:p>
          <a:p>
            <a:pPr marL="514350" indent="-28575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Of all the classifiers used RF Classifier had the best AUC_ROC score which enabled it  to be the classifier used to obtain the final scoring and evaluation of the dataset.  </a:t>
            </a:r>
          </a:p>
          <a:p>
            <a:pPr indent="0">
              <a:lnSpc>
                <a:spcPct val="106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6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15456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29</TotalTime>
  <Words>607</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Rockwell</vt:lpstr>
      <vt:lpstr>Gallery</vt:lpstr>
      <vt:lpstr>Malignant comments classification</vt:lpstr>
      <vt:lpstr>Introduction</vt:lpstr>
      <vt:lpstr>Problem statement</vt:lpstr>
      <vt:lpstr>About the dataset</vt:lpstr>
      <vt:lpstr>Tools used</vt:lpstr>
      <vt:lpstr>Exploratory Data Analysis </vt:lpstr>
      <vt:lpstr>Data engineering</vt:lpstr>
      <vt:lpstr>Approach to conversion</vt:lpstr>
      <vt:lpstr>Models </vt:lpstr>
      <vt:lpstr>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satarupa goswami</dc:creator>
  <cp:lastModifiedBy>satarupa goswami</cp:lastModifiedBy>
  <cp:revision>1</cp:revision>
  <dcterms:created xsi:type="dcterms:W3CDTF">2021-12-10T09:00:27Z</dcterms:created>
  <dcterms:modified xsi:type="dcterms:W3CDTF">2021-12-10T09:30:21Z</dcterms:modified>
</cp:coreProperties>
</file>