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75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4" r:id="rId15"/>
    <p:sldId id="272" r:id="rId16"/>
    <p:sldId id="280" r:id="rId17"/>
    <p:sldId id="276" r:id="rId18"/>
    <p:sldId id="277" r:id="rId19"/>
    <p:sldId id="281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FB4D"/>
    <a:srgbClr val="1A0CD6"/>
    <a:srgbClr val="893BC3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4000">
              <a:latin typeface="Times New Roman" panose="02020603050405020304" pitchFamily="18" charset="0"/>
              <a:cs typeface="Times New Roman" panose="02020603050405020304" pitchFamily="18" charset="0"/>
            </a:rPr>
            <a:t>Lý do </a:t>
          </a:r>
        </a:p>
        <a:p>
          <a:pPr>
            <a:defRPr cap="all"/>
          </a:pPr>
          <a:r>
            <a:rPr lang="en-US" sz="4000">
              <a:latin typeface="Times New Roman" panose="02020603050405020304" pitchFamily="18" charset="0"/>
              <a:cs typeface="Times New Roman" panose="02020603050405020304" pitchFamily="18" charset="0"/>
            </a:rPr>
            <a:t>chọn </a:t>
          </a:r>
        </a:p>
        <a:p>
          <a:pPr>
            <a:defRPr cap="all"/>
          </a:pPr>
          <a:r>
            <a:rPr lang="en-US" sz="4000">
              <a:latin typeface="Times New Roman" panose="02020603050405020304" pitchFamily="18" charset="0"/>
              <a:cs typeface="Times New Roman" panose="02020603050405020304" pitchFamily="18" charset="0"/>
            </a:rPr>
            <a:t>đề tài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công việc </a:t>
          </a:r>
        </a:p>
        <a:p>
          <a:pPr>
            <a:defRPr cap="all"/>
          </a:pPr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đã làm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Thuận lợi</a:t>
          </a:r>
        </a:p>
        <a:p>
          <a:pPr>
            <a:defRPr cap="all"/>
          </a:pPr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&amp;</a:t>
          </a:r>
        </a:p>
        <a:p>
          <a:pPr>
            <a:defRPr cap="all"/>
          </a:pPr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Khó khăn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>
              <a:latin typeface="Times New Roman" panose="02020603050405020304" pitchFamily="18" charset="0"/>
              <a:cs typeface="Times New Roman" panose="02020603050405020304" pitchFamily="18" charset="0"/>
            </a:rPr>
            <a:t>Lý do 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>
              <a:latin typeface="Times New Roman" panose="02020603050405020304" pitchFamily="18" charset="0"/>
              <a:cs typeface="Times New Roman" panose="02020603050405020304" pitchFamily="18" charset="0"/>
            </a:rPr>
            <a:t>chọn 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>
              <a:latin typeface="Times New Roman" panose="02020603050405020304" pitchFamily="18" charset="0"/>
              <a:cs typeface="Times New Roman" panose="02020603050405020304" pitchFamily="18" charset="0"/>
            </a:rPr>
            <a:t>đề tài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công việc 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đã làm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Thuận lợi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&amp;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Khó khăn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llant-albattani-ebd727.netlify.app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allant-albattani-ebd727.netlify.app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enminh360.vn/" TargetMode="External"/><Relationship Id="rId2" Type="http://schemas.openxmlformats.org/officeDocument/2006/relationships/hyperlink" Target="https://gallant-albattani-ebd727.netlify.app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715616"/>
            <a:ext cx="9440034" cy="2154107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70C0"/>
                </a:solidFill>
              </a:rPr>
              <a:t>BÁO CÁO PROJECT</a:t>
            </a:r>
            <a:br>
              <a:rPr lang="en-US" sz="7200">
                <a:solidFill>
                  <a:srgbClr val="0070C0"/>
                </a:solidFill>
              </a:rPr>
            </a:br>
            <a:r>
              <a:rPr lang="en-US" sz="7200">
                <a:solidFill>
                  <a:srgbClr val="0070C0"/>
                </a:solidFill>
              </a:rPr>
              <a:t>MODULE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2890367"/>
            <a:ext cx="9440034" cy="1695021"/>
          </a:xfrm>
        </p:spPr>
        <p:txBody>
          <a:bodyPr>
            <a:normAutofit fontScale="92500" lnSpcReduction="10000"/>
          </a:bodyPr>
          <a:lstStyle/>
          <a:p>
            <a:r>
              <a:rPr lang="en-US" sz="2800"/>
              <a:t>ĐỀ TÀI: </a:t>
            </a:r>
          </a:p>
          <a:p>
            <a:r>
              <a:rPr lang="en-US" sz="3000" b="1">
                <a:solidFill>
                  <a:srgbClr val="FFFF00"/>
                </a:solidFill>
              </a:rPr>
              <a:t>MÔ PHỎNG &amp; PHÁT TRIỂN TRANG CHỦ</a:t>
            </a:r>
          </a:p>
          <a:p>
            <a:r>
              <a:rPr lang="en-US" sz="3000" b="1">
                <a:solidFill>
                  <a:srgbClr val="FFFF00"/>
                </a:solidFill>
              </a:rPr>
              <a:t>TRANG WEB TIN TỨC LIÊN MINH HUYỀN THOẠI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9F4D797-3576-4281-B83D-512741D79C0E}"/>
              </a:ext>
            </a:extLst>
          </p:cNvPr>
          <p:cNvSpPr txBox="1">
            <a:spLocks/>
          </p:cNvSpPr>
          <p:nvPr/>
        </p:nvSpPr>
        <p:spPr>
          <a:xfrm>
            <a:off x="1381273" y="4912569"/>
            <a:ext cx="9440034" cy="16950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err="1"/>
              <a:t>Học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 </a:t>
            </a:r>
            <a:r>
              <a:rPr lang="en-US" sz="2800" err="1"/>
              <a:t>thực</a:t>
            </a:r>
            <a:r>
              <a:rPr lang="en-US" sz="2800"/>
              <a:t> </a:t>
            </a:r>
            <a:r>
              <a:rPr lang="en-US" sz="2800" err="1"/>
              <a:t>hiện</a:t>
            </a:r>
            <a:r>
              <a:rPr lang="en-US" sz="2800"/>
              <a:t>:							Giảng viên hướng dẫn:</a:t>
            </a:r>
          </a:p>
          <a:p>
            <a:pPr algn="l"/>
            <a:r>
              <a:rPr lang="en-US" sz="2800">
                <a:solidFill>
                  <a:srgbClr val="FF0000"/>
                </a:solidFill>
              </a:rPr>
              <a:t>Đỗ Chánh Tín									Anh Khánh</a:t>
            </a:r>
          </a:p>
          <a:p>
            <a:pPr algn="l"/>
            <a:r>
              <a:rPr lang="en-US" sz="2800">
                <a:solidFill>
                  <a:srgbClr val="FF0000"/>
                </a:solidFill>
              </a:rPr>
              <a:t>C0620i1											Intructor CodeGym Huế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C02BC7-BBD3-49E1-8E4B-D09CCB5A7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4" y="1762540"/>
            <a:ext cx="10787270" cy="44394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4C11F3-92A5-4329-A386-C2F33F44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57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Chuyến tiếng Việt có dấu thành không dấu và xóa các ký tự đặc biệt, dấu cách</a:t>
            </a:r>
          </a:p>
        </p:txBody>
      </p:sp>
    </p:spTree>
    <p:extLst>
      <p:ext uri="{BB962C8B-B14F-4D97-AF65-F5344CB8AC3E}">
        <p14:creationId xmlns:p14="http://schemas.microsoft.com/office/powerpoint/2010/main" val="71864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325F-F6AD-43BF-B978-7399CEC6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2279979" cy="5844209"/>
          </a:xfrm>
        </p:spPr>
        <p:txBody>
          <a:bodyPr>
            <a:normAutofit/>
          </a:bodyPr>
          <a:lstStyle/>
          <a:p>
            <a:r>
              <a:rPr lang="en-US" sz="6000"/>
              <a:t>In kết quả ra màn hình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8319B-FECF-4D09-AF73-A94D636A7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14" y="331304"/>
            <a:ext cx="7541092" cy="61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7A75-93E6-4297-9491-582CAB28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Đưa code vào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DDF26-7D19-44FF-BAFA-1990C36B9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652" y="4767367"/>
            <a:ext cx="7561905" cy="16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D0B49-D3E1-4063-8259-8E4CD8958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652" y="2197944"/>
            <a:ext cx="7561905" cy="166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05375-57E8-4C0B-99AB-C9FCDC0D253C}"/>
              </a:ext>
            </a:extLst>
          </p:cNvPr>
          <p:cNvSpPr txBox="1"/>
          <p:nvPr/>
        </p:nvSpPr>
        <p:spPr>
          <a:xfrm>
            <a:off x="755374" y="2569612"/>
            <a:ext cx="2782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Phần form search trong trang web hiển thị trên desktop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B3CA-25F7-47F7-B6EE-6BAD89B6D5AB}"/>
              </a:ext>
            </a:extLst>
          </p:cNvPr>
          <p:cNvSpPr txBox="1"/>
          <p:nvPr/>
        </p:nvSpPr>
        <p:spPr>
          <a:xfrm>
            <a:off x="755374" y="5139035"/>
            <a:ext cx="2782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Phần form search trong trang web hiển thị trên điện thoại </a:t>
            </a:r>
          </a:p>
        </p:txBody>
      </p:sp>
    </p:spTree>
    <p:extLst>
      <p:ext uri="{BB962C8B-B14F-4D97-AF65-F5344CB8AC3E}">
        <p14:creationId xmlns:p14="http://schemas.microsoft.com/office/powerpoint/2010/main" val="31896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50A-861E-4720-B81B-45EB1C4F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395" y="609599"/>
            <a:ext cx="1816153" cy="571168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Slide show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EDC46A-4DDE-4951-930D-894B4E62E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22" y="708300"/>
            <a:ext cx="5276190" cy="5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2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303C-B805-4859-BC7B-6B1FAAC9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41BC-5F29-43C4-B604-F674D4EF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7489" y="2858330"/>
            <a:ext cx="7117022" cy="892036"/>
          </a:xfrm>
        </p:spPr>
        <p:txBody>
          <a:bodyPr/>
          <a:lstStyle/>
          <a:p>
            <a:r>
              <a:rPr lang="en-US">
                <a:hlinkClick r:id="rId2"/>
              </a:rPr>
              <a:t>https://gallant-albattani-ebd727.netlify.app/index.html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5C86-D46A-4D18-B9B6-44042D25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73128-D3A2-49FF-AFB0-AF0845BE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Desktop first</a:t>
            </a:r>
          </a:p>
          <a:p>
            <a:r>
              <a:rPr lang="en-US">
                <a:solidFill>
                  <a:srgbClr val="FF0000"/>
                </a:solidFill>
              </a:rPr>
              <a:t>3 mốc màn hình:</a:t>
            </a:r>
          </a:p>
          <a:p>
            <a:pPr lvl="1"/>
            <a:r>
              <a:rPr lang="en-US"/>
              <a:t>Max-width: 1024px (iPad pro)</a:t>
            </a:r>
          </a:p>
          <a:p>
            <a:pPr lvl="1"/>
            <a:r>
              <a:rPr lang="en-US"/>
              <a:t>Max-width: 780px (iPad)</a:t>
            </a:r>
          </a:p>
          <a:p>
            <a:pPr lvl="1"/>
            <a:r>
              <a:rPr lang="en-US"/>
              <a:t>Max-width: 580px(Mobile smart phone)</a:t>
            </a:r>
          </a:p>
        </p:txBody>
      </p:sp>
    </p:spTree>
    <p:extLst>
      <p:ext uri="{BB962C8B-B14F-4D97-AF65-F5344CB8AC3E}">
        <p14:creationId xmlns:p14="http://schemas.microsoft.com/office/powerpoint/2010/main" val="59866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303C-B805-4859-BC7B-6B1FAAC9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41BC-5F29-43C4-B604-F674D4EF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7489" y="2858330"/>
            <a:ext cx="7117022" cy="892036"/>
          </a:xfrm>
        </p:spPr>
        <p:txBody>
          <a:bodyPr/>
          <a:lstStyle/>
          <a:p>
            <a:r>
              <a:rPr lang="en-US">
                <a:hlinkClick r:id="rId2"/>
              </a:rPr>
              <a:t>https://gallant-albattani-ebd727.netlify.app/index.html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1E8F-C945-4A36-B8FA-DF0C8FDD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Thuận lợi &amp; Khó khăn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6D0D-F8FF-49EB-A805-7E1881A9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50854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 lợi:</a:t>
            </a: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về HTML, JavaScript cơ bản khá tốt.</a:t>
            </a: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Nhiều phương pháp hỗ trợ làm việc: Google, Intructor, Tutor, bạn bè trong lớp.</a:t>
            </a: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Trang chủ web gốc bố cục rõ ràng , đẹp mắt, có thể khai thác 1 vài điểm để phát triển.</a:t>
            </a: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thuận lợi.</a:t>
            </a:r>
          </a:p>
        </p:txBody>
      </p:sp>
    </p:spTree>
    <p:extLst>
      <p:ext uri="{BB962C8B-B14F-4D97-AF65-F5344CB8AC3E}">
        <p14:creationId xmlns:p14="http://schemas.microsoft.com/office/powerpoint/2010/main" val="288471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39D6-FE46-4D23-8CA8-980DA764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Thuận lợi &amp; Khó khăn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0B02-296F-4CD8-94F2-247D2443F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 khăn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về CSS chưa tốt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phát triển thêm còn hạn hẹp chưa mang tính đột phá</a:t>
            </a:r>
          </a:p>
        </p:txBody>
      </p:sp>
    </p:spTree>
    <p:extLst>
      <p:ext uri="{BB962C8B-B14F-4D97-AF65-F5344CB8AC3E}">
        <p14:creationId xmlns:p14="http://schemas.microsoft.com/office/powerpoint/2010/main" val="9113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E8BF-8757-4657-BA34-40F50676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Những điều đã đạt được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7499-A5F4-4FE3-B7E3-9A94265D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triển khai bố cục 1 trang web tin tức thông thường.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Vận dụng được kiến thức đã học.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Luyện tập cách tập trung tối đa cho công việc.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Luyện tập tính tỉ mỉ trong công việc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Trau dồi thêm một vài kiến thức khác.</a:t>
            </a:r>
          </a:p>
        </p:txBody>
      </p:sp>
    </p:spTree>
    <p:extLst>
      <p:ext uri="{BB962C8B-B14F-4D97-AF65-F5344CB8AC3E}">
        <p14:creationId xmlns:p14="http://schemas.microsoft.com/office/powerpoint/2010/main" val="137075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/>
              <a:t>MỤC LỤC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14883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E91BA0-BAAC-49A8-9270-172DED427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3C22C0-1B5E-4F71-8E9A-D898DBC76FAB}"/>
              </a:ext>
            </a:extLst>
          </p:cNvPr>
          <p:cNvSpPr txBox="1"/>
          <p:nvPr/>
        </p:nvSpPr>
        <p:spPr>
          <a:xfrm>
            <a:off x="5910470" y="1948070"/>
            <a:ext cx="573819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solidFill>
                  <a:srgbClr val="3BFB4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522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40AB-68DD-4534-A266-6DAC8378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Lý do chọn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E0C0-E916-41DB-8607-B685E25F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31165"/>
            <a:ext cx="10353762" cy="3260034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Chủ đề ưa thích: tin tức về game Liên Minh Huyền Thoại.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Bố cục trang web 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 giản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dễ nhìn.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thêm.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tìm kiếm, kiểm tra tính hợp lệ Email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89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44D3-0769-466D-8DFA-652D278F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Công việc đã làm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EE0D-58C0-42FA-8256-C22BBB70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2" y="2472358"/>
            <a:ext cx="2443214" cy="2972008"/>
          </a:xfrm>
        </p:spPr>
        <p:txBody>
          <a:bodyPr/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Mô phỏng trang web dựa theo bố cục có sẵn của trang web Liên Minh 360</a:t>
            </a:r>
          </a:p>
          <a:p>
            <a:pPr marL="36900" indent="0" algn="just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169BED-BA9D-4AB7-9EB7-A30F37602DBE}"/>
              </a:ext>
            </a:extLst>
          </p:cNvPr>
          <p:cNvSpPr txBox="1">
            <a:spLocks/>
          </p:cNvSpPr>
          <p:nvPr/>
        </p:nvSpPr>
        <p:spPr>
          <a:xfrm>
            <a:off x="4497507" y="2472358"/>
            <a:ext cx="6770050" cy="2972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hoàn thiện:</a:t>
            </a:r>
          </a:p>
          <a:p>
            <a:pPr marL="3690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hlinkClick r:id="rId2"/>
              </a:rPr>
              <a:t>https://gallant-albattani-ebd727.netlify.app/index.html</a:t>
            </a:r>
            <a:endParaRPr lang="en-US"/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Trang chủ web gốc:</a:t>
            </a:r>
          </a:p>
          <a:p>
            <a:pPr marL="36900" indent="0">
              <a:buNone/>
            </a:pPr>
            <a:r>
              <a:rPr lang="en-US">
                <a:hlinkClick r:id="rId3"/>
              </a:rPr>
              <a:t>http://lienminh360.vn/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3620-A2D4-490D-9137-9611D067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thêm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EB27E-AACF-43F1-A291-ECBB31F90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866900"/>
            <a:ext cx="11095238" cy="2276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866556-4789-44C2-89C4-BE96FD733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4567095"/>
            <a:ext cx="11095238" cy="2114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AF167-91BD-4CBB-8FEA-0EAC17F220E4}"/>
              </a:ext>
            </a:extLst>
          </p:cNvPr>
          <p:cNvSpPr txBox="1"/>
          <p:nvPr/>
        </p:nvSpPr>
        <p:spPr>
          <a:xfrm>
            <a:off x="556591" y="14304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Sản phẩm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E7B44-1DDE-4EEF-9953-27C97312D07E}"/>
              </a:ext>
            </a:extLst>
          </p:cNvPr>
          <p:cNvSpPr txBox="1"/>
          <p:nvPr/>
        </p:nvSpPr>
        <p:spPr>
          <a:xfrm>
            <a:off x="556591" y="417042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Web gốc</a:t>
            </a:r>
          </a:p>
        </p:txBody>
      </p:sp>
    </p:spTree>
    <p:extLst>
      <p:ext uri="{BB962C8B-B14F-4D97-AF65-F5344CB8AC3E}">
        <p14:creationId xmlns:p14="http://schemas.microsoft.com/office/powerpoint/2010/main" val="385297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D395-5CEF-4201-B067-DE7104EB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50" y="337839"/>
            <a:ext cx="10483075" cy="1020417"/>
          </a:xfrm>
        </p:spPr>
        <p:txBody>
          <a:bodyPr>
            <a:normAutofit/>
          </a:bodyPr>
          <a:lstStyle/>
          <a:p>
            <a:r>
              <a:rPr lang="en-US"/>
              <a:t>Hiệu ứng slice show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6F241-38F6-458F-8236-927C28DCB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0" y="1358256"/>
            <a:ext cx="5695238" cy="45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FB67D-5A8C-45A7-B8C4-DA05599B4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34" y="1358256"/>
            <a:ext cx="5685714" cy="48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BDBB4C-EB03-44B2-8118-136296B4100E}"/>
              </a:ext>
            </a:extLst>
          </p:cNvPr>
          <p:cNvSpPr txBox="1"/>
          <p:nvPr/>
        </p:nvSpPr>
        <p:spPr>
          <a:xfrm>
            <a:off x="2436232" y="6335495"/>
            <a:ext cx="10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Web gốc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41526-CCBD-4776-987E-BDD3070937C6}"/>
              </a:ext>
            </a:extLst>
          </p:cNvPr>
          <p:cNvSpPr txBox="1"/>
          <p:nvPr/>
        </p:nvSpPr>
        <p:spPr>
          <a:xfrm>
            <a:off x="8831967" y="6335495"/>
            <a:ext cx="134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Sản phẩm</a:t>
            </a:r>
          </a:p>
        </p:txBody>
      </p:sp>
    </p:spTree>
    <p:extLst>
      <p:ext uri="{BB962C8B-B14F-4D97-AF65-F5344CB8AC3E}">
        <p14:creationId xmlns:p14="http://schemas.microsoft.com/office/powerpoint/2010/main" val="147302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0836-9394-4235-BC4E-4BDC53C4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514714"/>
            <a:ext cx="2835966" cy="598998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Đoạn code kiểm tra tính hợp lệ Email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9C4A2-9473-44C4-A369-CA7F8350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28" y="514714"/>
            <a:ext cx="7504762" cy="5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1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F1AA-EF1E-4044-BD96-EAFECC53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293231" cy="5671930"/>
          </a:xfrm>
        </p:spPr>
        <p:txBody>
          <a:bodyPr>
            <a:normAutofit/>
          </a:bodyPr>
          <a:lstStyle/>
          <a:p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Đưa hàm vào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F5988-99BB-48A7-A56F-F1616AFF6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874" y="609600"/>
            <a:ext cx="4514286" cy="23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06E25-0D37-436D-96FD-1465B2CEB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79" y="3933546"/>
            <a:ext cx="8190476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0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4394-26E5-4217-B845-9E839F5B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5774"/>
            <a:ext cx="10353762" cy="993913"/>
          </a:xfrm>
        </p:spPr>
        <p:txBody>
          <a:bodyPr/>
          <a:lstStyle/>
          <a:p>
            <a:r>
              <a:rPr lang="en-US"/>
              <a:t>Form tìm kiếm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49E2-A13D-4002-B9E4-2C9DDE033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7" y="1254814"/>
            <a:ext cx="10787270" cy="5172490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sz="2000">
                <a:solidFill>
                  <a:srgbClr val="893BC3"/>
                </a:solidFill>
              </a:rPr>
              <a:t>function</a:t>
            </a:r>
            <a:r>
              <a:rPr lang="en-US" sz="2000">
                <a:solidFill>
                  <a:srgbClr val="1A0CD6"/>
                </a:solidFill>
              </a:rPr>
              <a:t> search</a:t>
            </a:r>
            <a:r>
              <a:rPr lang="en-US" sz="2000"/>
              <a:t>(</a:t>
            </a:r>
            <a:r>
              <a:rPr lang="en-US" sz="2000">
                <a:solidFill>
                  <a:srgbClr val="FF0000"/>
                </a:solidFill>
              </a:rPr>
              <a:t>evt</a:t>
            </a:r>
            <a:r>
              <a:rPr lang="en-US" sz="2000"/>
              <a:t>){</a:t>
            </a:r>
          </a:p>
          <a:p>
            <a:pPr marL="450000" lvl="1" indent="0">
              <a:buNone/>
            </a:pPr>
            <a:r>
              <a:rPr lang="en-US" sz="1800"/>
              <a:t>		</a:t>
            </a:r>
            <a:r>
              <a:rPr lang="en-US" sz="1800">
                <a:solidFill>
                  <a:srgbClr val="FF0000"/>
                </a:solidFill>
              </a:rPr>
              <a:t>evt</a:t>
            </a:r>
            <a:r>
              <a:rPr lang="en-US" sz="1800"/>
              <a:t>.</a:t>
            </a:r>
            <a:r>
              <a:rPr lang="en-US" sz="1800">
                <a:solidFill>
                  <a:srgbClr val="1A0CD6"/>
                </a:solidFill>
              </a:rPr>
              <a:t>preventDefault(); </a:t>
            </a:r>
            <a:r>
              <a:rPr lang="en-US" sz="1800"/>
              <a:t>//Lệnh không load trang khi submit</a:t>
            </a:r>
          </a:p>
          <a:p>
            <a:pPr marL="450000" lvl="1" indent="0">
              <a:buNone/>
            </a:pPr>
            <a:r>
              <a:rPr lang="en-US" sz="1800"/>
              <a:t>		</a:t>
            </a:r>
            <a:r>
              <a:rPr lang="en-US" sz="1800">
                <a:solidFill>
                  <a:srgbClr val="893BC3"/>
                </a:solidFill>
              </a:rPr>
              <a:t>let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obj</a:t>
            </a:r>
            <a:r>
              <a:rPr lang="en-US" sz="1800"/>
              <a:t> = {</a:t>
            </a:r>
          </a:p>
          <a:p>
            <a:pPr marL="450000" lvl="1" indent="0">
              <a:buNone/>
            </a:pPr>
            <a:r>
              <a:rPr lang="en-US" sz="1800"/>
              <a:t>			</a:t>
            </a:r>
            <a:r>
              <a:rPr lang="en-US" sz="1800">
                <a:solidFill>
                  <a:srgbClr val="FF0000"/>
                </a:solidFill>
              </a:rPr>
              <a:t>title</a:t>
            </a:r>
            <a:r>
              <a:rPr lang="en-US" sz="1800"/>
              <a:t>: [ ],</a:t>
            </a:r>
          </a:p>
          <a:p>
            <a:pPr marL="450000" lvl="1" indent="0">
              <a:buNone/>
            </a:pPr>
            <a:r>
              <a:rPr lang="en-US" sz="1800"/>
              <a:t>			</a:t>
            </a:r>
            <a:r>
              <a:rPr lang="en-US" sz="1800">
                <a:solidFill>
                  <a:srgbClr val="FF0000"/>
                </a:solidFill>
              </a:rPr>
              <a:t>link</a:t>
            </a:r>
            <a:r>
              <a:rPr lang="en-US" sz="1800"/>
              <a:t>: [ ],</a:t>
            </a:r>
          </a:p>
          <a:p>
            <a:pPr marL="450000" lvl="1" indent="0">
              <a:buNone/>
            </a:pPr>
            <a:r>
              <a:rPr lang="en-US" sz="1800"/>
              <a:t>			</a:t>
            </a:r>
            <a:r>
              <a:rPr lang="en-US" sz="1800">
                <a:solidFill>
                  <a:srgbClr val="FF0000"/>
                </a:solidFill>
              </a:rPr>
              <a:t>image</a:t>
            </a:r>
            <a:r>
              <a:rPr lang="en-US" sz="1800"/>
              <a:t>: [ ],</a:t>
            </a:r>
          </a:p>
          <a:p>
            <a:pPr marL="450000" lvl="1" indent="0">
              <a:buNone/>
            </a:pPr>
            <a:r>
              <a:rPr lang="en-US" sz="1800">
                <a:effectLst/>
              </a:rPr>
              <a:t>		</a:t>
            </a:r>
            <a:r>
              <a:rPr lang="en-US" sz="1800">
                <a:solidFill>
                  <a:srgbClr val="1A0CD6"/>
                </a:solidFill>
                <a:effectLst/>
              </a:rPr>
              <a:t>change_alias</a:t>
            </a:r>
            <a:r>
              <a:rPr lang="en-US" sz="1800">
                <a:effectLst/>
              </a:rPr>
              <a:t>: </a:t>
            </a:r>
            <a:r>
              <a:rPr lang="en-US" sz="1800">
                <a:solidFill>
                  <a:srgbClr val="893BC3"/>
                </a:solidFill>
                <a:effectLst/>
              </a:rPr>
              <a:t>function</a:t>
            </a:r>
            <a:r>
              <a:rPr lang="en-US" sz="1800">
                <a:effectLst/>
              </a:rPr>
              <a:t> (</a:t>
            </a:r>
            <a:r>
              <a:rPr lang="en-US" sz="1800" i="1">
                <a:solidFill>
                  <a:srgbClr val="FF0000"/>
                </a:solidFill>
                <a:effectLst/>
              </a:rPr>
              <a:t>alias</a:t>
            </a:r>
            <a:r>
              <a:rPr lang="en-US" sz="1800">
                <a:effectLst/>
              </a:rPr>
              <a:t>) { //chuyển tiếng Việt có dấu thành không dấu và xóa các ký tự đặc biệt, dấu cách</a:t>
            </a:r>
          </a:p>
          <a:p>
            <a:pPr marL="450000" lvl="1" indent="0">
              <a:buNone/>
            </a:pPr>
            <a:r>
              <a:rPr lang="en-US" sz="1800">
                <a:effectLst/>
              </a:rPr>
              <a:t>		//code</a:t>
            </a:r>
          </a:p>
          <a:p>
            <a:pPr marL="450000" lvl="1" indent="0">
              <a:buNone/>
            </a:pPr>
            <a:r>
              <a:rPr lang="en-US" sz="1800">
                <a:effectLst/>
              </a:rPr>
              <a:t>		}</a:t>
            </a:r>
          </a:p>
          <a:p>
            <a:pPr marL="450000" lvl="1" indent="0">
              <a:buNone/>
            </a:pPr>
            <a:r>
              <a:rPr lang="en-US" sz="1800">
                <a:effectLst/>
              </a:rPr>
              <a:t>		</a:t>
            </a:r>
            <a:r>
              <a:rPr lang="en-US" sz="1800">
                <a:solidFill>
                  <a:srgbClr val="1A0CD6"/>
                </a:solidFill>
                <a:effectLst/>
              </a:rPr>
              <a:t>resultSearch</a:t>
            </a:r>
            <a:r>
              <a:rPr lang="en-US" sz="1800">
                <a:effectLst/>
              </a:rPr>
              <a:t>: </a:t>
            </a:r>
            <a:r>
              <a:rPr lang="en-US" sz="1800">
                <a:solidFill>
                  <a:srgbClr val="893BC3"/>
                </a:solidFill>
                <a:effectLst/>
              </a:rPr>
              <a:t>function</a:t>
            </a:r>
            <a:r>
              <a:rPr lang="en-US" sz="1800">
                <a:effectLst/>
              </a:rPr>
              <a:t> () { //in kết quả tìm kiếm</a:t>
            </a:r>
          </a:p>
          <a:p>
            <a:pPr marL="450000" lvl="1" indent="0">
              <a:buNone/>
            </a:pPr>
            <a:r>
              <a:rPr lang="en-US" sz="1800">
                <a:effectLst/>
              </a:rPr>
              <a:t>		//code</a:t>
            </a:r>
          </a:p>
          <a:p>
            <a:pPr marL="450000" lvl="1" indent="0">
              <a:buNone/>
            </a:pPr>
            <a:r>
              <a:rPr lang="en-US" sz="1800">
                <a:effectLst/>
              </a:rPr>
              <a:t>		}</a:t>
            </a:r>
          </a:p>
          <a:p>
            <a:pPr marL="450000" lvl="1" indent="0">
              <a:buNone/>
            </a:pPr>
            <a:r>
              <a:rPr lang="en-US" sz="1800">
                <a:solidFill>
                  <a:srgbClr val="FF0000"/>
                </a:solidFill>
                <a:effectLst/>
              </a:rPr>
              <a:t>obj</a:t>
            </a:r>
            <a:r>
              <a:rPr lang="en-US" sz="1800">
                <a:effectLst/>
              </a:rPr>
              <a:t>.</a:t>
            </a:r>
            <a:r>
              <a:rPr lang="en-US" sz="1800">
                <a:solidFill>
                  <a:srgbClr val="1A0CD6"/>
                </a:solidFill>
                <a:effectLst/>
              </a:rPr>
              <a:t>resultSearch()</a:t>
            </a:r>
            <a:r>
              <a:rPr lang="en-US" sz="1800">
                <a:effectLst/>
              </a:rPr>
              <a:t>;</a:t>
            </a:r>
          </a:p>
          <a:p>
            <a:pPr marL="450000" lvl="1" indent="0">
              <a:buNone/>
            </a:pPr>
            <a:r>
              <a:rPr lang="en-US" sz="180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7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{E82DEC7B-B6A9-4246-9849-0CE0CE16B4C8}tf12214701</Template>
  <TotalTime>205</TotalTime>
  <Words>582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Goudy Old Style</vt:lpstr>
      <vt:lpstr>Times New Roman</vt:lpstr>
      <vt:lpstr>Wingdings 2</vt:lpstr>
      <vt:lpstr>SlateVTI</vt:lpstr>
      <vt:lpstr>BÁO CÁO PROJECT MODULE 1</vt:lpstr>
      <vt:lpstr>MỤC LỤC</vt:lpstr>
      <vt:lpstr>1. Lý do chọn đề tài</vt:lpstr>
      <vt:lpstr>2. Công việc đã làm</vt:lpstr>
      <vt:lpstr>Phát triển thêm</vt:lpstr>
      <vt:lpstr>Hiệu ứng slice show</vt:lpstr>
      <vt:lpstr>Đoạn code kiểm tra tính hợp lệ Email</vt:lpstr>
      <vt:lpstr>Đưa hàm vào html</vt:lpstr>
      <vt:lpstr>Form tìm kiếm</vt:lpstr>
      <vt:lpstr>Chuyến tiếng Việt có dấu thành không dấu và xóa các ký tự đặc biệt, dấu cách</vt:lpstr>
      <vt:lpstr>In kết quả ra màn hình</vt:lpstr>
      <vt:lpstr>Đưa code vào HTML</vt:lpstr>
      <vt:lpstr>Slide show</vt:lpstr>
      <vt:lpstr>DEMO</vt:lpstr>
      <vt:lpstr>Responsive</vt:lpstr>
      <vt:lpstr>DEMO</vt:lpstr>
      <vt:lpstr>3. Thuận lợi &amp; Khó khăn</vt:lpstr>
      <vt:lpstr>3. Thuận lợi &amp; Khó khăn</vt:lpstr>
      <vt:lpstr>Những điều đã đạt được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 MODULE 1</dc:title>
  <dc:creator>Đỗ Chánh Tín</dc:creator>
  <cp:lastModifiedBy>Đỗ Chánh Tín</cp:lastModifiedBy>
  <cp:revision>20</cp:revision>
  <dcterms:created xsi:type="dcterms:W3CDTF">2020-08-02T02:37:39Z</dcterms:created>
  <dcterms:modified xsi:type="dcterms:W3CDTF">2020-08-02T11:55:35Z</dcterms:modified>
</cp:coreProperties>
</file>