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3719-57BB-4EE3-AA96-84AE06A7A32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779F-F902-459F-916E-5307296A8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project management by Employee Over-Time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743200"/>
            <a:ext cx="2568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Questions?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743200"/>
            <a:ext cx="2394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r>
              <a:rPr lang="en-US" dirty="0"/>
              <a:t>Expected Solution 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Models Built</a:t>
            </a:r>
          </a:p>
          <a:p>
            <a:r>
              <a:rPr lang="en-US" dirty="0"/>
              <a:t>Details about Solution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manufacturing unit is consistently facing project over-time to finish.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76600"/>
            <a:ext cx="5829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Machine Learning model which will predict whether an employee will bill overtime on a project or not.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038600"/>
            <a:ext cx="30099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Luckily no missing values</a:t>
            </a:r>
          </a:p>
          <a:p>
            <a:r>
              <a:rPr lang="en-US" dirty="0"/>
              <a:t>Interesting point is </a:t>
            </a:r>
            <a:r>
              <a:rPr lang="en-US" dirty="0" err="1"/>
              <a:t>RowID</a:t>
            </a:r>
            <a:r>
              <a:rPr lang="en-US" dirty="0"/>
              <a:t> also feature for classifier</a:t>
            </a:r>
          </a:p>
          <a:p>
            <a:r>
              <a:rPr lang="en-US" dirty="0"/>
              <a:t> Features added</a:t>
            </a:r>
          </a:p>
          <a:p>
            <a:pPr lvl="1"/>
            <a:r>
              <a:rPr lang="en-US" dirty="0"/>
              <a:t>Total Years Exp</a:t>
            </a:r>
          </a:p>
          <a:p>
            <a:pPr lvl="1"/>
            <a:r>
              <a:rPr lang="en-US" dirty="0"/>
              <a:t>Within Comp Exp</a:t>
            </a:r>
          </a:p>
          <a:p>
            <a:r>
              <a:rPr lang="en-US" sz="3200" dirty="0"/>
              <a:t>Imbalanc</a:t>
            </a:r>
            <a:r>
              <a:rPr lang="en-US" dirty="0"/>
              <a:t>ed Data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819400"/>
            <a:ext cx="3714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Model				Accuracy</a:t>
            </a:r>
          </a:p>
          <a:p>
            <a:r>
              <a:rPr lang="en-US" dirty="0"/>
              <a:t>Logistic 				65%		</a:t>
            </a:r>
          </a:p>
          <a:p>
            <a:r>
              <a:rPr lang="en-US" dirty="0"/>
              <a:t>Random Forest		75%</a:t>
            </a:r>
          </a:p>
          <a:p>
            <a:r>
              <a:rPr lang="en-US" dirty="0">
                <a:solidFill>
                  <a:srgbClr val="FF0000"/>
                </a:solidFill>
              </a:rPr>
              <a:t>SVM				80%</a:t>
            </a:r>
          </a:p>
          <a:p>
            <a:r>
              <a:rPr lang="en-US" dirty="0" err="1"/>
              <a:t>Adaboost</a:t>
            </a:r>
            <a:r>
              <a:rPr lang="en-US" dirty="0"/>
              <a:t>			68%</a:t>
            </a:r>
          </a:p>
          <a:p>
            <a:r>
              <a:rPr lang="en-US" dirty="0"/>
              <a:t>Bagged Decision Trees	75%</a:t>
            </a:r>
          </a:p>
          <a:p>
            <a:r>
              <a:rPr lang="en-US" dirty="0"/>
              <a:t>Stochastic Gradient 		72%</a:t>
            </a:r>
          </a:p>
          <a:p>
            <a:pPr>
              <a:buNone/>
            </a:pPr>
            <a:r>
              <a:rPr lang="en-US" dirty="0"/>
              <a:t>	Boosting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about Solution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4800600" cy="460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Solution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5334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895600"/>
            <a:ext cx="39052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752600" y="1600200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Role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2438400"/>
            <a:ext cx="14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Marital Status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tune Hyper parameters to increase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107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Efficient project management by Employee Over-Time prediction</vt:lpstr>
      <vt:lpstr>Agenda</vt:lpstr>
      <vt:lpstr>Challenge</vt:lpstr>
      <vt:lpstr>Expected Solution</vt:lpstr>
      <vt:lpstr>Data Analysis</vt:lpstr>
      <vt:lpstr>Models Built</vt:lpstr>
      <vt:lpstr>Details about Solution</vt:lpstr>
      <vt:lpstr>Details about Solution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project management by Employee Over-Time prediction</dc:title>
  <dc:creator>Windows User</dc:creator>
  <cp:lastModifiedBy>Pawan Kumar Adapa</cp:lastModifiedBy>
  <cp:revision>10</cp:revision>
  <dcterms:created xsi:type="dcterms:W3CDTF">2018-07-14T18:25:15Z</dcterms:created>
  <dcterms:modified xsi:type="dcterms:W3CDTF">2018-07-15T15:07:32Z</dcterms:modified>
</cp:coreProperties>
</file>