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73" r:id="rId2"/>
    <p:sldId id="352" r:id="rId3"/>
    <p:sldId id="353" r:id="rId4"/>
    <p:sldId id="354" r:id="rId5"/>
    <p:sldId id="37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8" r:id="rId17"/>
    <p:sldId id="369" r:id="rId18"/>
    <p:sldId id="366" r:id="rId19"/>
    <p:sldId id="365" r:id="rId20"/>
    <p:sldId id="367" r:id="rId21"/>
    <p:sldId id="32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raksha reddy" initials="rr" lastIdx="1" clrIdx="0">
    <p:extLst>
      <p:ext uri="{19B8F6BF-5375-455C-9EA6-DF929625EA0E}">
        <p15:presenceInfo xmlns:p15="http://schemas.microsoft.com/office/powerpoint/2012/main" xmlns="" userId="f8c99b723b00f9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5F378-ACB6-4C08-A27F-579384DAFE2A}" v="11" dt="2018-09-03T07:08:36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323" autoAdjust="0"/>
    <p:restoredTop sz="93907" autoAdjust="0"/>
  </p:normalViewPr>
  <p:slideViewPr>
    <p:cSldViewPr snapToGrid="0">
      <p:cViewPr>
        <p:scale>
          <a:sx n="64" d="100"/>
          <a:sy n="64" d="100"/>
        </p:scale>
        <p:origin x="-105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sh billa" userId="746ded01157b12b8" providerId="Windows Live" clId="Web-{A2B5F378-ACB6-4C08-A27F-579384DAFE2A}"/>
    <pc:docChg chg="addSld delSld modSld">
      <pc:chgData name="sathish billa" userId="746ded01157b12b8" providerId="Windows Live" clId="Web-{A2B5F378-ACB6-4C08-A27F-579384DAFE2A}" dt="2018-09-03T07:09:21.177" v="94"/>
      <pc:docMkLst>
        <pc:docMk/>
      </pc:docMkLst>
      <pc:sldChg chg="addSp delSp modSp add del">
        <pc:chgData name="sathish billa" userId="746ded01157b12b8" providerId="Windows Live" clId="Web-{A2B5F378-ACB6-4C08-A27F-579384DAFE2A}" dt="2018-09-03T07:08:36.927" v="26" actId="20577"/>
        <pc:sldMkLst>
          <pc:docMk/>
          <pc:sldMk cId="999185078" sldId="256"/>
        </pc:sldMkLst>
        <pc:spChg chg="del">
          <ac:chgData name="sathish billa" userId="746ded01157b12b8" providerId="Windows Live" clId="Web-{A2B5F378-ACB6-4C08-A27F-579384DAFE2A}" dt="2018-09-03T07:08:05.974" v="0"/>
          <ac:spMkLst>
            <pc:docMk/>
            <pc:sldMk cId="999185078" sldId="256"/>
            <ac:spMk id="2" creationId="{DE6FC031-7592-4BEF-8CAA-6D7CB6545ADE}"/>
          </ac:spMkLst>
        </pc:spChg>
        <pc:spChg chg="add mod">
          <ac:chgData name="sathish billa" userId="746ded01157b12b8" providerId="Windows Live" clId="Web-{A2B5F378-ACB6-4C08-A27F-579384DAFE2A}" dt="2018-09-03T07:08:36.927" v="26" actId="20577"/>
          <ac:spMkLst>
            <pc:docMk/>
            <pc:sldMk cId="999185078" sldId="256"/>
            <ac:spMk id="4" creationId="{CC6DA39F-8259-4BD5-83A3-E6C7507F761B}"/>
          </ac:spMkLst>
        </pc:spChg>
      </pc:sldChg>
      <pc:sldChg chg="add del">
        <pc:chgData name="sathish billa" userId="746ded01157b12b8" providerId="Windows Live" clId="Web-{A2B5F378-ACB6-4C08-A27F-579384DAFE2A}" dt="2018-09-03T07:09:21.177" v="94"/>
        <pc:sldMkLst>
          <pc:docMk/>
          <pc:sldMk cId="415752510" sldId="257"/>
        </pc:sldMkLst>
      </pc:sldChg>
      <pc:sldChg chg="del">
        <pc:chgData name="sathish billa" userId="746ded01157b12b8" providerId="Windows Live" clId="Web-{A2B5F378-ACB6-4C08-A27F-579384DAFE2A}" dt="2018-09-03T07:09:21.177" v="93"/>
        <pc:sldMkLst>
          <pc:docMk/>
          <pc:sldMk cId="2195125686" sldId="258"/>
        </pc:sldMkLst>
      </pc:sldChg>
      <pc:sldChg chg="del">
        <pc:chgData name="sathish billa" userId="746ded01157b12b8" providerId="Windows Live" clId="Web-{A2B5F378-ACB6-4C08-A27F-579384DAFE2A}" dt="2018-09-03T07:09:21.177" v="92"/>
        <pc:sldMkLst>
          <pc:docMk/>
          <pc:sldMk cId="3924771872" sldId="259"/>
        </pc:sldMkLst>
      </pc:sldChg>
      <pc:sldChg chg="del">
        <pc:chgData name="sathish billa" userId="746ded01157b12b8" providerId="Windows Live" clId="Web-{A2B5F378-ACB6-4C08-A27F-579384DAFE2A}" dt="2018-09-03T07:09:21.162" v="88"/>
        <pc:sldMkLst>
          <pc:docMk/>
          <pc:sldMk cId="845922845" sldId="260"/>
        </pc:sldMkLst>
      </pc:sldChg>
      <pc:sldChg chg="del">
        <pc:chgData name="sathish billa" userId="746ded01157b12b8" providerId="Windows Live" clId="Web-{A2B5F378-ACB6-4C08-A27F-579384DAFE2A}" dt="2018-09-03T07:09:21.177" v="91"/>
        <pc:sldMkLst>
          <pc:docMk/>
          <pc:sldMk cId="2860633174" sldId="261"/>
        </pc:sldMkLst>
      </pc:sldChg>
      <pc:sldChg chg="del">
        <pc:chgData name="sathish billa" userId="746ded01157b12b8" providerId="Windows Live" clId="Web-{A2B5F378-ACB6-4C08-A27F-579384DAFE2A}" dt="2018-09-03T07:09:21.177" v="90"/>
        <pc:sldMkLst>
          <pc:docMk/>
          <pc:sldMk cId="2747355783" sldId="262"/>
        </pc:sldMkLst>
      </pc:sldChg>
      <pc:sldChg chg="del">
        <pc:chgData name="sathish billa" userId="746ded01157b12b8" providerId="Windows Live" clId="Web-{A2B5F378-ACB6-4C08-A27F-579384DAFE2A}" dt="2018-09-03T07:09:21.162" v="87"/>
        <pc:sldMkLst>
          <pc:docMk/>
          <pc:sldMk cId="234498099" sldId="263"/>
        </pc:sldMkLst>
      </pc:sldChg>
      <pc:sldChg chg="del">
        <pc:chgData name="sathish billa" userId="746ded01157b12b8" providerId="Windows Live" clId="Web-{A2B5F378-ACB6-4C08-A27F-579384DAFE2A}" dt="2018-09-03T07:09:21.162" v="86"/>
        <pc:sldMkLst>
          <pc:docMk/>
          <pc:sldMk cId="1654776136" sldId="264"/>
        </pc:sldMkLst>
      </pc:sldChg>
      <pc:sldChg chg="del">
        <pc:chgData name="sathish billa" userId="746ded01157b12b8" providerId="Windows Live" clId="Web-{A2B5F378-ACB6-4C08-A27F-579384DAFE2A}" dt="2018-09-03T07:09:21.162" v="89"/>
        <pc:sldMkLst>
          <pc:docMk/>
          <pc:sldMk cId="2333261870" sldId="267"/>
        </pc:sldMkLst>
      </pc:sldChg>
      <pc:sldChg chg="del">
        <pc:chgData name="sathish billa" userId="746ded01157b12b8" providerId="Windows Live" clId="Web-{A2B5F378-ACB6-4C08-A27F-579384DAFE2A}" dt="2018-09-03T07:09:21.162" v="83"/>
        <pc:sldMkLst>
          <pc:docMk/>
          <pc:sldMk cId="1262431308" sldId="268"/>
        </pc:sldMkLst>
      </pc:sldChg>
      <pc:sldChg chg="del">
        <pc:chgData name="sathish billa" userId="746ded01157b12b8" providerId="Windows Live" clId="Web-{A2B5F378-ACB6-4C08-A27F-579384DAFE2A}" dt="2018-09-03T07:09:21.162" v="82"/>
        <pc:sldMkLst>
          <pc:docMk/>
          <pc:sldMk cId="2408389347" sldId="270"/>
        </pc:sldMkLst>
      </pc:sldChg>
      <pc:sldChg chg="del">
        <pc:chgData name="sathish billa" userId="746ded01157b12b8" providerId="Windows Live" clId="Web-{A2B5F378-ACB6-4C08-A27F-579384DAFE2A}" dt="2018-09-03T07:09:21.162" v="81"/>
        <pc:sldMkLst>
          <pc:docMk/>
          <pc:sldMk cId="2550596211" sldId="271"/>
        </pc:sldMkLst>
      </pc:sldChg>
      <pc:sldChg chg="del">
        <pc:chgData name="sathish billa" userId="746ded01157b12b8" providerId="Windows Live" clId="Web-{A2B5F378-ACB6-4C08-A27F-579384DAFE2A}" dt="2018-09-03T07:09:21.162" v="79"/>
        <pc:sldMkLst>
          <pc:docMk/>
          <pc:sldMk cId="2319367796" sldId="272"/>
        </pc:sldMkLst>
      </pc:sldChg>
      <pc:sldChg chg="del">
        <pc:chgData name="sathish billa" userId="746ded01157b12b8" providerId="Windows Live" clId="Web-{A2B5F378-ACB6-4C08-A27F-579384DAFE2A}" dt="2018-09-03T07:09:21.162" v="80"/>
        <pc:sldMkLst>
          <pc:docMk/>
          <pc:sldMk cId="1692744264" sldId="273"/>
        </pc:sldMkLst>
      </pc:sldChg>
      <pc:sldChg chg="del">
        <pc:chgData name="sathish billa" userId="746ded01157b12b8" providerId="Windows Live" clId="Web-{A2B5F378-ACB6-4C08-A27F-579384DAFE2A}" dt="2018-09-03T07:09:21.162" v="78"/>
        <pc:sldMkLst>
          <pc:docMk/>
          <pc:sldMk cId="3756089126" sldId="274"/>
        </pc:sldMkLst>
      </pc:sldChg>
      <pc:sldChg chg="del">
        <pc:chgData name="sathish billa" userId="746ded01157b12b8" providerId="Windows Live" clId="Web-{A2B5F378-ACB6-4C08-A27F-579384DAFE2A}" dt="2018-09-03T07:09:21.162" v="76"/>
        <pc:sldMkLst>
          <pc:docMk/>
          <pc:sldMk cId="1497850946" sldId="275"/>
        </pc:sldMkLst>
      </pc:sldChg>
      <pc:sldChg chg="del">
        <pc:chgData name="sathish billa" userId="746ded01157b12b8" providerId="Windows Live" clId="Web-{A2B5F378-ACB6-4C08-A27F-579384DAFE2A}" dt="2018-09-03T07:09:21.162" v="75"/>
        <pc:sldMkLst>
          <pc:docMk/>
          <pc:sldMk cId="4016891532" sldId="276"/>
        </pc:sldMkLst>
      </pc:sldChg>
      <pc:sldChg chg="del">
        <pc:chgData name="sathish billa" userId="746ded01157b12b8" providerId="Windows Live" clId="Web-{A2B5F378-ACB6-4C08-A27F-579384DAFE2A}" dt="2018-09-03T07:09:21.146" v="73"/>
        <pc:sldMkLst>
          <pc:docMk/>
          <pc:sldMk cId="981675817" sldId="277"/>
        </pc:sldMkLst>
      </pc:sldChg>
      <pc:sldChg chg="del">
        <pc:chgData name="sathish billa" userId="746ded01157b12b8" providerId="Windows Live" clId="Web-{A2B5F378-ACB6-4C08-A27F-579384DAFE2A}" dt="2018-09-03T07:09:21.162" v="74"/>
        <pc:sldMkLst>
          <pc:docMk/>
          <pc:sldMk cId="1663730686" sldId="278"/>
        </pc:sldMkLst>
      </pc:sldChg>
      <pc:sldChg chg="del">
        <pc:chgData name="sathish billa" userId="746ded01157b12b8" providerId="Windows Live" clId="Web-{A2B5F378-ACB6-4C08-A27F-579384DAFE2A}" dt="2018-09-03T07:09:21.146" v="72"/>
        <pc:sldMkLst>
          <pc:docMk/>
          <pc:sldMk cId="1379392115" sldId="279"/>
        </pc:sldMkLst>
      </pc:sldChg>
      <pc:sldChg chg="del">
        <pc:chgData name="sathish billa" userId="746ded01157b12b8" providerId="Windows Live" clId="Web-{A2B5F378-ACB6-4C08-A27F-579384DAFE2A}" dt="2018-09-03T07:09:21.146" v="71"/>
        <pc:sldMkLst>
          <pc:docMk/>
          <pc:sldMk cId="4027357301" sldId="280"/>
        </pc:sldMkLst>
      </pc:sldChg>
      <pc:sldChg chg="del">
        <pc:chgData name="sathish billa" userId="746ded01157b12b8" providerId="Windows Live" clId="Web-{A2B5F378-ACB6-4C08-A27F-579384DAFE2A}" dt="2018-09-03T07:09:21.146" v="69"/>
        <pc:sldMkLst>
          <pc:docMk/>
          <pc:sldMk cId="967712610" sldId="281"/>
        </pc:sldMkLst>
      </pc:sldChg>
      <pc:sldChg chg="del">
        <pc:chgData name="sathish billa" userId="746ded01157b12b8" providerId="Windows Live" clId="Web-{A2B5F378-ACB6-4C08-A27F-579384DAFE2A}" dt="2018-09-03T07:09:21.146" v="68"/>
        <pc:sldMkLst>
          <pc:docMk/>
          <pc:sldMk cId="2896302842" sldId="282"/>
        </pc:sldMkLst>
      </pc:sldChg>
      <pc:sldChg chg="del">
        <pc:chgData name="sathish billa" userId="746ded01157b12b8" providerId="Windows Live" clId="Web-{A2B5F378-ACB6-4C08-A27F-579384DAFE2A}" dt="2018-09-03T07:09:21.146" v="67"/>
        <pc:sldMkLst>
          <pc:docMk/>
          <pc:sldMk cId="3105903926" sldId="283"/>
        </pc:sldMkLst>
      </pc:sldChg>
      <pc:sldChg chg="del">
        <pc:chgData name="sathish billa" userId="746ded01157b12b8" providerId="Windows Live" clId="Web-{A2B5F378-ACB6-4C08-A27F-579384DAFE2A}" dt="2018-09-03T07:09:21.146" v="66"/>
        <pc:sldMkLst>
          <pc:docMk/>
          <pc:sldMk cId="308435151" sldId="284"/>
        </pc:sldMkLst>
      </pc:sldChg>
      <pc:sldChg chg="del">
        <pc:chgData name="sathish billa" userId="746ded01157b12b8" providerId="Windows Live" clId="Web-{A2B5F378-ACB6-4C08-A27F-579384DAFE2A}" dt="2018-09-03T07:09:21.146" v="70"/>
        <pc:sldMkLst>
          <pc:docMk/>
          <pc:sldMk cId="1767383432" sldId="285"/>
        </pc:sldMkLst>
      </pc:sldChg>
      <pc:sldChg chg="del">
        <pc:chgData name="sathish billa" userId="746ded01157b12b8" providerId="Windows Live" clId="Web-{A2B5F378-ACB6-4C08-A27F-579384DAFE2A}" dt="2018-09-03T07:09:21.146" v="65"/>
        <pc:sldMkLst>
          <pc:docMk/>
          <pc:sldMk cId="2462831245" sldId="286"/>
        </pc:sldMkLst>
      </pc:sldChg>
      <pc:sldChg chg="del">
        <pc:chgData name="sathish billa" userId="746ded01157b12b8" providerId="Windows Live" clId="Web-{A2B5F378-ACB6-4C08-A27F-579384DAFE2A}" dt="2018-09-03T07:09:21.146" v="64"/>
        <pc:sldMkLst>
          <pc:docMk/>
          <pc:sldMk cId="2380391565" sldId="287"/>
        </pc:sldMkLst>
      </pc:sldChg>
      <pc:sldChg chg="del">
        <pc:chgData name="sathish billa" userId="746ded01157b12b8" providerId="Windows Live" clId="Web-{A2B5F378-ACB6-4C08-A27F-579384DAFE2A}" dt="2018-09-03T07:09:21.146" v="63"/>
        <pc:sldMkLst>
          <pc:docMk/>
          <pc:sldMk cId="2363680576" sldId="288"/>
        </pc:sldMkLst>
      </pc:sldChg>
      <pc:sldChg chg="del">
        <pc:chgData name="sathish billa" userId="746ded01157b12b8" providerId="Windows Live" clId="Web-{A2B5F378-ACB6-4C08-A27F-579384DAFE2A}" dt="2018-09-03T07:09:21.146" v="62"/>
        <pc:sldMkLst>
          <pc:docMk/>
          <pc:sldMk cId="1697246145" sldId="289"/>
        </pc:sldMkLst>
      </pc:sldChg>
      <pc:sldChg chg="del">
        <pc:chgData name="sathish billa" userId="746ded01157b12b8" providerId="Windows Live" clId="Web-{A2B5F378-ACB6-4C08-A27F-579384DAFE2A}" dt="2018-09-03T07:09:21.131" v="61"/>
        <pc:sldMkLst>
          <pc:docMk/>
          <pc:sldMk cId="2742423635" sldId="290"/>
        </pc:sldMkLst>
      </pc:sldChg>
      <pc:sldChg chg="del">
        <pc:chgData name="sathish billa" userId="746ded01157b12b8" providerId="Windows Live" clId="Web-{A2B5F378-ACB6-4C08-A27F-579384DAFE2A}" dt="2018-09-03T07:09:21.131" v="60"/>
        <pc:sldMkLst>
          <pc:docMk/>
          <pc:sldMk cId="3069968236" sldId="291"/>
        </pc:sldMkLst>
      </pc:sldChg>
      <pc:sldChg chg="del">
        <pc:chgData name="sathish billa" userId="746ded01157b12b8" providerId="Windows Live" clId="Web-{A2B5F378-ACB6-4C08-A27F-579384DAFE2A}" dt="2018-09-03T07:09:21.131" v="59"/>
        <pc:sldMkLst>
          <pc:docMk/>
          <pc:sldMk cId="2359771197" sldId="292"/>
        </pc:sldMkLst>
      </pc:sldChg>
      <pc:sldChg chg="del">
        <pc:chgData name="sathish billa" userId="746ded01157b12b8" providerId="Windows Live" clId="Web-{A2B5F378-ACB6-4C08-A27F-579384DAFE2A}" dt="2018-09-03T07:09:21.131" v="58"/>
        <pc:sldMkLst>
          <pc:docMk/>
          <pc:sldMk cId="3168670636" sldId="293"/>
        </pc:sldMkLst>
      </pc:sldChg>
      <pc:sldChg chg="del">
        <pc:chgData name="sathish billa" userId="746ded01157b12b8" providerId="Windows Live" clId="Web-{A2B5F378-ACB6-4C08-A27F-579384DAFE2A}" dt="2018-09-03T07:09:21.131" v="57"/>
        <pc:sldMkLst>
          <pc:docMk/>
          <pc:sldMk cId="1348152399" sldId="294"/>
        </pc:sldMkLst>
      </pc:sldChg>
      <pc:sldChg chg="del">
        <pc:chgData name="sathish billa" userId="746ded01157b12b8" providerId="Windows Live" clId="Web-{A2B5F378-ACB6-4C08-A27F-579384DAFE2A}" dt="2018-09-03T07:09:21.131" v="56"/>
        <pc:sldMkLst>
          <pc:docMk/>
          <pc:sldMk cId="1571803760" sldId="295"/>
        </pc:sldMkLst>
      </pc:sldChg>
      <pc:sldChg chg="del">
        <pc:chgData name="sathish billa" userId="746ded01157b12b8" providerId="Windows Live" clId="Web-{A2B5F378-ACB6-4C08-A27F-579384DAFE2A}" dt="2018-09-03T07:09:21.131" v="55"/>
        <pc:sldMkLst>
          <pc:docMk/>
          <pc:sldMk cId="780959545" sldId="296"/>
        </pc:sldMkLst>
      </pc:sldChg>
      <pc:sldChg chg="del">
        <pc:chgData name="sathish billa" userId="746ded01157b12b8" providerId="Windows Live" clId="Web-{A2B5F378-ACB6-4C08-A27F-579384DAFE2A}" dt="2018-09-03T07:09:21.131" v="54"/>
        <pc:sldMkLst>
          <pc:docMk/>
          <pc:sldMk cId="3541255461" sldId="297"/>
        </pc:sldMkLst>
      </pc:sldChg>
      <pc:sldChg chg="del">
        <pc:chgData name="sathish billa" userId="746ded01157b12b8" providerId="Windows Live" clId="Web-{A2B5F378-ACB6-4C08-A27F-579384DAFE2A}" dt="2018-09-03T07:09:21.131" v="53"/>
        <pc:sldMkLst>
          <pc:docMk/>
          <pc:sldMk cId="377461472" sldId="298"/>
        </pc:sldMkLst>
      </pc:sldChg>
      <pc:sldChg chg="del">
        <pc:chgData name="sathish billa" userId="746ded01157b12b8" providerId="Windows Live" clId="Web-{A2B5F378-ACB6-4C08-A27F-579384DAFE2A}" dt="2018-09-03T07:09:21.131" v="52"/>
        <pc:sldMkLst>
          <pc:docMk/>
          <pc:sldMk cId="560556724" sldId="299"/>
        </pc:sldMkLst>
      </pc:sldChg>
      <pc:sldChg chg="del">
        <pc:chgData name="sathish billa" userId="746ded01157b12b8" providerId="Windows Live" clId="Web-{A2B5F378-ACB6-4C08-A27F-579384DAFE2A}" dt="2018-09-03T07:09:21.131" v="51"/>
        <pc:sldMkLst>
          <pc:docMk/>
          <pc:sldMk cId="1821942963" sldId="300"/>
        </pc:sldMkLst>
      </pc:sldChg>
      <pc:sldChg chg="del">
        <pc:chgData name="sathish billa" userId="746ded01157b12b8" providerId="Windows Live" clId="Web-{A2B5F378-ACB6-4C08-A27F-579384DAFE2A}" dt="2018-09-03T07:09:21.131" v="50"/>
        <pc:sldMkLst>
          <pc:docMk/>
          <pc:sldMk cId="1854086054" sldId="301"/>
        </pc:sldMkLst>
      </pc:sldChg>
      <pc:sldChg chg="del">
        <pc:chgData name="sathish billa" userId="746ded01157b12b8" providerId="Windows Live" clId="Web-{A2B5F378-ACB6-4C08-A27F-579384DAFE2A}" dt="2018-09-03T07:09:21.115" v="49"/>
        <pc:sldMkLst>
          <pc:docMk/>
          <pc:sldMk cId="1392803404" sldId="302"/>
        </pc:sldMkLst>
      </pc:sldChg>
      <pc:sldChg chg="del">
        <pc:chgData name="sathish billa" userId="746ded01157b12b8" providerId="Windows Live" clId="Web-{A2B5F378-ACB6-4C08-A27F-579384DAFE2A}" dt="2018-09-03T07:09:21.115" v="48"/>
        <pc:sldMkLst>
          <pc:docMk/>
          <pc:sldMk cId="3922268488" sldId="303"/>
        </pc:sldMkLst>
      </pc:sldChg>
      <pc:sldChg chg="del">
        <pc:chgData name="sathish billa" userId="746ded01157b12b8" providerId="Windows Live" clId="Web-{A2B5F378-ACB6-4C08-A27F-579384DAFE2A}" dt="2018-09-03T07:09:21.115" v="47"/>
        <pc:sldMkLst>
          <pc:docMk/>
          <pc:sldMk cId="3496268248" sldId="304"/>
        </pc:sldMkLst>
      </pc:sldChg>
      <pc:sldChg chg="del">
        <pc:chgData name="sathish billa" userId="746ded01157b12b8" providerId="Windows Live" clId="Web-{A2B5F378-ACB6-4C08-A27F-579384DAFE2A}" dt="2018-09-03T07:09:21.115" v="46"/>
        <pc:sldMkLst>
          <pc:docMk/>
          <pc:sldMk cId="721581923" sldId="306"/>
        </pc:sldMkLst>
      </pc:sldChg>
      <pc:sldChg chg="del">
        <pc:chgData name="sathish billa" userId="746ded01157b12b8" providerId="Windows Live" clId="Web-{A2B5F378-ACB6-4C08-A27F-579384DAFE2A}" dt="2018-09-03T07:09:21.115" v="45"/>
        <pc:sldMkLst>
          <pc:docMk/>
          <pc:sldMk cId="3213295548" sldId="307"/>
        </pc:sldMkLst>
      </pc:sldChg>
      <pc:sldChg chg="del">
        <pc:chgData name="sathish billa" userId="746ded01157b12b8" providerId="Windows Live" clId="Web-{A2B5F378-ACB6-4C08-A27F-579384DAFE2A}" dt="2018-09-03T07:09:21.115" v="41"/>
        <pc:sldMkLst>
          <pc:docMk/>
          <pc:sldMk cId="2944464423" sldId="308"/>
        </pc:sldMkLst>
      </pc:sldChg>
      <pc:sldChg chg="del">
        <pc:chgData name="sathish billa" userId="746ded01157b12b8" providerId="Windows Live" clId="Web-{A2B5F378-ACB6-4C08-A27F-579384DAFE2A}" dt="2018-09-03T07:09:21.115" v="40"/>
        <pc:sldMkLst>
          <pc:docMk/>
          <pc:sldMk cId="3294727050" sldId="309"/>
        </pc:sldMkLst>
      </pc:sldChg>
      <pc:sldChg chg="del">
        <pc:chgData name="sathish billa" userId="746ded01157b12b8" providerId="Windows Live" clId="Web-{A2B5F378-ACB6-4C08-A27F-579384DAFE2A}" dt="2018-09-03T07:09:21.099" v="39"/>
        <pc:sldMkLst>
          <pc:docMk/>
          <pc:sldMk cId="140448086" sldId="310"/>
        </pc:sldMkLst>
      </pc:sldChg>
      <pc:sldChg chg="del">
        <pc:chgData name="sathish billa" userId="746ded01157b12b8" providerId="Windows Live" clId="Web-{A2B5F378-ACB6-4C08-A27F-579384DAFE2A}" dt="2018-09-03T07:09:21.115" v="44"/>
        <pc:sldMkLst>
          <pc:docMk/>
          <pc:sldMk cId="1232618286" sldId="311"/>
        </pc:sldMkLst>
      </pc:sldChg>
      <pc:sldChg chg="del">
        <pc:chgData name="sathish billa" userId="746ded01157b12b8" providerId="Windows Live" clId="Web-{A2B5F378-ACB6-4C08-A27F-579384DAFE2A}" dt="2018-09-03T07:09:21.099" v="38"/>
        <pc:sldMkLst>
          <pc:docMk/>
          <pc:sldMk cId="843030164" sldId="312"/>
        </pc:sldMkLst>
      </pc:sldChg>
      <pc:sldChg chg="del">
        <pc:chgData name="sathish billa" userId="746ded01157b12b8" providerId="Windows Live" clId="Web-{A2B5F378-ACB6-4C08-A27F-579384DAFE2A}" dt="2018-09-03T07:09:21.084" v="30"/>
        <pc:sldMkLst>
          <pc:docMk/>
          <pc:sldMk cId="1189988381" sldId="314"/>
        </pc:sldMkLst>
      </pc:sldChg>
      <pc:sldChg chg="del">
        <pc:chgData name="sathish billa" userId="746ded01157b12b8" providerId="Windows Live" clId="Web-{A2B5F378-ACB6-4C08-A27F-579384DAFE2A}" dt="2018-09-03T07:09:21.099" v="37"/>
        <pc:sldMkLst>
          <pc:docMk/>
          <pc:sldMk cId="1229676990" sldId="315"/>
        </pc:sldMkLst>
      </pc:sldChg>
      <pc:sldChg chg="del">
        <pc:chgData name="sathish billa" userId="746ded01157b12b8" providerId="Windows Live" clId="Web-{A2B5F378-ACB6-4C08-A27F-579384DAFE2A}" dt="2018-09-03T07:09:21.099" v="36"/>
        <pc:sldMkLst>
          <pc:docMk/>
          <pc:sldMk cId="1126638976" sldId="316"/>
        </pc:sldMkLst>
      </pc:sldChg>
      <pc:sldChg chg="del">
        <pc:chgData name="sathish billa" userId="746ded01157b12b8" providerId="Windows Live" clId="Web-{A2B5F378-ACB6-4C08-A27F-579384DAFE2A}" dt="2018-09-03T07:09:21.099" v="35"/>
        <pc:sldMkLst>
          <pc:docMk/>
          <pc:sldMk cId="1516559276" sldId="317"/>
        </pc:sldMkLst>
      </pc:sldChg>
      <pc:sldChg chg="del">
        <pc:chgData name="sathish billa" userId="746ded01157b12b8" providerId="Windows Live" clId="Web-{A2B5F378-ACB6-4C08-A27F-579384DAFE2A}" dt="2018-09-03T07:09:21.084" v="33"/>
        <pc:sldMkLst>
          <pc:docMk/>
          <pc:sldMk cId="2646484006" sldId="318"/>
        </pc:sldMkLst>
      </pc:sldChg>
      <pc:sldChg chg="del">
        <pc:chgData name="sathish billa" userId="746ded01157b12b8" providerId="Windows Live" clId="Web-{A2B5F378-ACB6-4C08-A27F-579384DAFE2A}" dt="2018-09-03T07:09:21.084" v="34"/>
        <pc:sldMkLst>
          <pc:docMk/>
          <pc:sldMk cId="3993088658" sldId="319"/>
        </pc:sldMkLst>
      </pc:sldChg>
      <pc:sldChg chg="del">
        <pc:chgData name="sathish billa" userId="746ded01157b12b8" providerId="Windows Live" clId="Web-{A2B5F378-ACB6-4C08-A27F-579384DAFE2A}" dt="2018-09-03T07:09:21.084" v="32"/>
        <pc:sldMkLst>
          <pc:docMk/>
          <pc:sldMk cId="1664297283" sldId="320"/>
        </pc:sldMkLst>
      </pc:sldChg>
      <pc:sldChg chg="del">
        <pc:chgData name="sathish billa" userId="746ded01157b12b8" providerId="Windows Live" clId="Web-{A2B5F378-ACB6-4C08-A27F-579384DAFE2A}" dt="2018-09-03T07:09:21.084" v="31"/>
        <pc:sldMkLst>
          <pc:docMk/>
          <pc:sldMk cId="282826356" sldId="321"/>
        </pc:sldMkLst>
      </pc:sldChg>
      <pc:sldChg chg="del">
        <pc:chgData name="sathish billa" userId="746ded01157b12b8" providerId="Windows Live" clId="Web-{A2B5F378-ACB6-4C08-A27F-579384DAFE2A}" dt="2018-09-03T07:09:21.115" v="43"/>
        <pc:sldMkLst>
          <pc:docMk/>
          <pc:sldMk cId="1496138891" sldId="322"/>
        </pc:sldMkLst>
      </pc:sldChg>
      <pc:sldChg chg="del">
        <pc:chgData name="sathish billa" userId="746ded01157b12b8" providerId="Windows Live" clId="Web-{A2B5F378-ACB6-4C08-A27F-579384DAFE2A}" dt="2018-09-03T07:09:21.115" v="42"/>
        <pc:sldMkLst>
          <pc:docMk/>
          <pc:sldMk cId="2060647873" sldId="323"/>
        </pc:sldMkLst>
      </pc:sldChg>
      <pc:sldChg chg="del">
        <pc:chgData name="sathish billa" userId="746ded01157b12b8" providerId="Windows Live" clId="Web-{A2B5F378-ACB6-4C08-A27F-579384DAFE2A}" dt="2018-09-03T07:09:21.084" v="29"/>
        <pc:sldMkLst>
          <pc:docMk/>
          <pc:sldMk cId="1922185692" sldId="324"/>
        </pc:sldMkLst>
      </pc:sldChg>
      <pc:sldChg chg="del">
        <pc:chgData name="sathish billa" userId="746ded01157b12b8" providerId="Windows Live" clId="Web-{A2B5F378-ACB6-4C08-A27F-579384DAFE2A}" dt="2018-09-03T07:09:21.068" v="28"/>
        <pc:sldMkLst>
          <pc:docMk/>
          <pc:sldMk cId="3250875015" sldId="325"/>
        </pc:sldMkLst>
      </pc:sldChg>
      <pc:sldChg chg="del">
        <pc:chgData name="sathish billa" userId="746ded01157b12b8" providerId="Windows Live" clId="Web-{A2B5F378-ACB6-4C08-A27F-579384DAFE2A}" dt="2018-09-03T07:09:21.037" v="27"/>
        <pc:sldMkLst>
          <pc:docMk/>
          <pc:sldMk cId="669206099" sldId="326"/>
        </pc:sldMkLst>
      </pc:sldChg>
      <pc:sldChg chg="del">
        <pc:chgData name="sathish billa" userId="746ded01157b12b8" providerId="Windows Live" clId="Web-{A2B5F378-ACB6-4C08-A27F-579384DAFE2A}" dt="2018-09-03T07:09:21.162" v="77"/>
        <pc:sldMkLst>
          <pc:docMk/>
          <pc:sldMk cId="2843305391" sldId="329"/>
        </pc:sldMkLst>
      </pc:sldChg>
      <pc:sldChg chg="del">
        <pc:chgData name="sathish billa" userId="746ded01157b12b8" providerId="Windows Live" clId="Web-{A2B5F378-ACB6-4C08-A27F-579384DAFE2A}" dt="2018-09-03T07:09:21.162" v="84"/>
        <pc:sldMkLst>
          <pc:docMk/>
          <pc:sldMk cId="635190498" sldId="371"/>
        </pc:sldMkLst>
      </pc:sldChg>
      <pc:sldChg chg="del">
        <pc:chgData name="sathish billa" userId="746ded01157b12b8" providerId="Windows Live" clId="Web-{A2B5F378-ACB6-4C08-A27F-579384DAFE2A}" dt="2018-09-03T07:09:21.162" v="85"/>
        <pc:sldMkLst>
          <pc:docMk/>
          <pc:sldMk cId="127875043" sldId="3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685582"/>
            <a:ext cx="10572000" cy="434974"/>
          </a:xfrm>
        </p:spPr>
        <p:txBody>
          <a:bodyPr/>
          <a:lstStyle/>
          <a:p>
            <a:pPr marL="0" lvl="1" algn="l"/>
            <a:r>
              <a:rPr lang="en-US" b="1" dirty="0"/>
              <a:t>PRICE PREDICTION OF THE IMAGINARY PRODUCT.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8712" y="2222288"/>
            <a:ext cx="10554574" cy="441014"/>
          </a:xfrm>
        </p:spPr>
        <p:txBody>
          <a:bodyPr>
            <a:normAutofit fontScale="92500"/>
          </a:bodyPr>
          <a:lstStyle/>
          <a:p>
            <a:r>
              <a:rPr lang="en-US" dirty="0"/>
              <a:t>The residuals indicates white noise. Indicates a good model that can be used for forecasting.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8032" y="2663302"/>
            <a:ext cx="7315200" cy="298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7152" y="5731183"/>
            <a:ext cx="46672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168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371" y="2470322"/>
            <a:ext cx="8679811" cy="363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4595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Identification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8712" y="2222287"/>
            <a:ext cx="10554574" cy="978113"/>
          </a:xfrm>
        </p:spPr>
        <p:txBody>
          <a:bodyPr>
            <a:normAutofit/>
          </a:bodyPr>
          <a:lstStyle/>
          <a:p>
            <a:r>
              <a:rPr lang="en-US" sz="2000" dirty="0"/>
              <a:t>The differenced series looks stationary but looks like seasonal lags perform a seasonal differencing on the original time series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027" y="3998070"/>
            <a:ext cx="5522137" cy="242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683" y="3266529"/>
            <a:ext cx="46577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7939" y="4015803"/>
            <a:ext cx="5638133" cy="2384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278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8712" y="2222287"/>
            <a:ext cx="10554574" cy="15862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Strong positive autocorrelation indicates need for either an AR component or a non-seasonal differencing. Perform AR Component (ARIMA(0,1,0)(1,0,0)</a:t>
            </a:r>
            <a:r>
              <a:rPr lang="en-US" sz="1400" dirty="0"/>
              <a:t>15</a:t>
            </a:r>
            <a:r>
              <a:rPr lang="en-US" sz="2800" dirty="0"/>
              <a:t>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138" y="3548110"/>
            <a:ext cx="6917961" cy="308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611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8712" y="2222288"/>
            <a:ext cx="10554574" cy="7162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residuals indicates white noise. Indicates a good model that can be used for forecasting. 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1095" y="3229462"/>
            <a:ext cx="7239000" cy="242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2721" y="5706850"/>
            <a:ext cx="46005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7029" y="2817370"/>
            <a:ext cx="53911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1697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38" y="2428191"/>
            <a:ext cx="8694111" cy="364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1190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4DAA7A-99FA-422D-9C20-699B07BF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ARIMA(010)(100) with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31A6F4-8136-47B5-B6F3-EA4DB249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256F75C-653A-420E-B6C5-7237A7054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712" y="2241368"/>
            <a:ext cx="5657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DBFE22-3EB9-4C6A-AF80-223186474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5217" y="2644079"/>
            <a:ext cx="6096000" cy="2792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CBFEBD8-A962-4B48-9633-E7E44D47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08037" y="5501609"/>
            <a:ext cx="3581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4991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02AC36-A147-45FF-A422-923971F7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ARIMA(010)(100) with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0BE5DF-45F4-4D97-8C43-75714810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3F972D4-E1AC-4D91-B48D-1C5A15E6E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7195" y="2248462"/>
            <a:ext cx="9173727" cy="387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38090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ARIMA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485" y="2286001"/>
            <a:ext cx="42291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4039" y="2286001"/>
            <a:ext cx="7622959" cy="338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485" y="4168706"/>
            <a:ext cx="42291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7298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9" y="1997476"/>
            <a:ext cx="5602113" cy="22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7235" y="2027907"/>
            <a:ext cx="5790688" cy="214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AE946BD8-7006-4F3B-946F-90B06F75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229" y="4285957"/>
            <a:ext cx="5602113" cy="243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13A491F-2906-4BB2-B35F-A7FE07F9A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5042" y="4325014"/>
            <a:ext cx="5792881" cy="239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1229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 </a:t>
            </a:r>
          </a:p>
          <a:p>
            <a:pPr lvl="1"/>
            <a:r>
              <a:rPr lang="en-US" dirty="0"/>
              <a:t>Price prediction of the imaginary product for the next 7 periods.</a:t>
            </a:r>
          </a:p>
          <a:p>
            <a:r>
              <a:rPr lang="en-US" dirty="0"/>
              <a:t>Source</a:t>
            </a:r>
          </a:p>
          <a:p>
            <a:pPr lvl="1"/>
            <a:r>
              <a:rPr lang="en-US" dirty="0"/>
              <a:t>Variables: timestamp and value</a:t>
            </a:r>
          </a:p>
          <a:p>
            <a:pPr lvl="1"/>
            <a:r>
              <a:rPr lang="en-US" dirty="0"/>
              <a:t>90 data points, without any missing timestamps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5672" y="3398627"/>
            <a:ext cx="5740400" cy="24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6967" y="4486041"/>
            <a:ext cx="13430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701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8712" y="2222288"/>
            <a:ext cx="10554574" cy="673314"/>
          </a:xfrm>
        </p:spPr>
        <p:txBody>
          <a:bodyPr/>
          <a:lstStyle/>
          <a:p>
            <a:r>
              <a:rPr lang="en-US" dirty="0"/>
              <a:t>Each model Errors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5ED494-F114-4135-8D09-2A13F8E58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855" y="3536237"/>
            <a:ext cx="8808291" cy="202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62849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5C93C54-FEAF-4A62-96A5-AE05E12AF731}"/>
              </a:ext>
            </a:extLst>
          </p:cNvPr>
          <p:cNvSpPr/>
          <p:nvPr/>
        </p:nvSpPr>
        <p:spPr>
          <a:xfrm>
            <a:off x="4070447" y="29673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25308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8712" y="2222287"/>
            <a:ext cx="10554574" cy="378789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5272" y="2266428"/>
            <a:ext cx="7772400" cy="335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7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 winter's Model Trend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790" y="3474900"/>
            <a:ext cx="6019800" cy="255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327" y="2227196"/>
            <a:ext cx="5531177" cy="53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889242" y="2212942"/>
            <a:ext cx="3674497" cy="54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2491" y="3419199"/>
            <a:ext cx="4461832" cy="253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7332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 winter's Model Trend Seasonal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833" y="3102965"/>
            <a:ext cx="5784325" cy="251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052" y="2378439"/>
            <a:ext cx="4686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44587" y="2392180"/>
            <a:ext cx="2952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73792" y="3076072"/>
            <a:ext cx="5872096" cy="257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7332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4509" y="2254262"/>
            <a:ext cx="9973322" cy="360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5923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000" y="2932443"/>
            <a:ext cx="9324512" cy="344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12" y="2296756"/>
            <a:ext cx="3295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699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non-seasonal difference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8712" y="2222287"/>
            <a:ext cx="10554574" cy="6185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same as an ARIMA(0,1,0)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685" y="3539507"/>
            <a:ext cx="780471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3685" y="2835382"/>
            <a:ext cx="3495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9468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ACF, PACF of differenced data to explore remaining dependencies.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8132" y="2364142"/>
            <a:ext cx="762827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36539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149</TotalTime>
  <Words>185</Words>
  <Application>Microsoft Office PowerPoint</Application>
  <PresentationFormat>Custom</PresentationFormat>
  <Paragraphs>35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Quotable</vt:lpstr>
      <vt:lpstr>TIME SERIES</vt:lpstr>
      <vt:lpstr>Time Series</vt:lpstr>
      <vt:lpstr>Smoothing Models</vt:lpstr>
      <vt:lpstr>Holt winter's Model Trend</vt:lpstr>
      <vt:lpstr>Holt winter's Model Trend Seasonal</vt:lpstr>
      <vt:lpstr>Decomposition</vt:lpstr>
      <vt:lpstr>Strong Trend</vt:lpstr>
      <vt:lpstr>Perform non-seasonal difference </vt:lpstr>
      <vt:lpstr>Check ACF, PACF of differenced data to explore remaining dependencies.</vt:lpstr>
      <vt:lpstr>Evaluation Phase</vt:lpstr>
      <vt:lpstr>Forecasting Phase</vt:lpstr>
      <vt:lpstr>Identification Phase</vt:lpstr>
      <vt:lpstr>Identification Phase</vt:lpstr>
      <vt:lpstr>Identification Phase</vt:lpstr>
      <vt:lpstr>Identification Phase</vt:lpstr>
      <vt:lpstr>ARIMA(010)(100) with Drift</vt:lpstr>
      <vt:lpstr>ARIMA(010)(100) with Drift</vt:lpstr>
      <vt:lpstr>Auto ARIMA</vt:lpstr>
      <vt:lpstr>Comparison</vt:lpstr>
      <vt:lpstr>Conclusion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rudraksha reddy</dc:creator>
  <cp:lastModifiedBy>Windows User</cp:lastModifiedBy>
  <cp:revision>69</cp:revision>
  <dcterms:created xsi:type="dcterms:W3CDTF">2018-06-02T16:33:56Z</dcterms:created>
  <dcterms:modified xsi:type="dcterms:W3CDTF">2018-09-03T07:11:04Z</dcterms:modified>
</cp:coreProperties>
</file>