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embeddedFontLst>
    <p:embeddedFont>
      <p:font typeface="Roboto"/>
      <p:regular r:id="rId10"/>
      <p:bold r:id="rId11"/>
      <p:italic r:id="rId12"/>
      <p:boldItalic r:id="rId13"/>
    </p:embeddedFont>
  </p:embeddedFontLst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bold.fntdata"/><Relationship Id="rId10" Type="http://schemas.openxmlformats.org/officeDocument/2006/relationships/font" Target="fonts/Roboto-regular.fntdata"/><Relationship Id="rId13" Type="http://schemas.openxmlformats.org/officeDocument/2006/relationships/font" Target="fonts/Roboto-boldItalic.fntdata"/><Relationship Id="rId12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 flipH="1">
            <a:off x="8246400" y="4245925"/>
            <a:ext cx="897599" cy="897599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" name="Shape 10"/>
          <p:cNvSpPr/>
          <p:nvPr/>
        </p:nvSpPr>
        <p:spPr>
          <a:xfrm flipH="1">
            <a:off x="8246400" y="4245875"/>
            <a:ext cx="897599" cy="897599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 txBox="1"/>
          <p:nvPr>
            <p:ph type="ctrTitle"/>
          </p:nvPr>
        </p:nvSpPr>
        <p:spPr>
          <a:xfrm>
            <a:off x="390525" y="1819275"/>
            <a:ext cx="8222100" cy="933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SzPct val="100000"/>
              <a:defRPr sz="4800"/>
            </a:lvl1pPr>
            <a:lvl2pPr>
              <a:spcBef>
                <a:spcPts val="0"/>
              </a:spcBef>
              <a:buSzPct val="100000"/>
              <a:defRPr sz="4800"/>
            </a:lvl2pPr>
            <a:lvl3pPr>
              <a:spcBef>
                <a:spcPts val="0"/>
              </a:spcBef>
              <a:buSzPct val="100000"/>
              <a:defRPr sz="4800"/>
            </a:lvl3pPr>
            <a:lvl4pPr>
              <a:spcBef>
                <a:spcPts val="0"/>
              </a:spcBef>
              <a:buSzPct val="100000"/>
              <a:defRPr sz="4800"/>
            </a:lvl4pPr>
            <a:lvl5pPr>
              <a:spcBef>
                <a:spcPts val="0"/>
              </a:spcBef>
              <a:buSzPct val="100000"/>
              <a:defRPr sz="4800"/>
            </a:lvl5pPr>
            <a:lvl6pPr>
              <a:spcBef>
                <a:spcPts val="0"/>
              </a:spcBef>
              <a:buSzPct val="100000"/>
              <a:defRPr sz="4800"/>
            </a:lvl6pPr>
            <a:lvl7pPr>
              <a:spcBef>
                <a:spcPts val="0"/>
              </a:spcBef>
              <a:buSzPct val="100000"/>
              <a:defRPr sz="4800"/>
            </a:lvl7pPr>
            <a:lvl8pPr>
              <a:spcBef>
                <a:spcPts val="0"/>
              </a:spcBef>
              <a:buSzPct val="100000"/>
              <a:defRPr sz="4800"/>
            </a:lvl8pPr>
            <a:lvl9pPr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390525" y="2789130"/>
            <a:ext cx="8222100" cy="4328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bg>
      <p:bgPr>
        <a:solidFill>
          <a:schemeClr val="accent4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defRPr/>
            </a:lvl1pPr>
            <a:lvl2pPr algn="ctr">
              <a:spcBef>
                <a:spcPts val="0"/>
              </a:spcBef>
              <a:defRPr/>
            </a:lvl2pPr>
            <a:lvl3pPr algn="ctr">
              <a:spcBef>
                <a:spcPts val="0"/>
              </a:spcBef>
              <a:defRPr/>
            </a:lvl3pPr>
            <a:lvl4pPr algn="ctr">
              <a:spcBef>
                <a:spcPts val="0"/>
              </a:spcBef>
              <a:defRPr/>
            </a:lvl4pPr>
            <a:lvl5pPr algn="ctr">
              <a:spcBef>
                <a:spcPts val="0"/>
              </a:spcBef>
              <a:defRPr/>
            </a:lvl5pPr>
            <a:lvl6pPr algn="ctr">
              <a:spcBef>
                <a:spcPts val="0"/>
              </a:spcBef>
              <a:defRPr/>
            </a:lvl6pPr>
            <a:lvl7pPr algn="ctr">
              <a:spcBef>
                <a:spcPts val="0"/>
              </a:spcBef>
              <a:defRPr/>
            </a:lvl7pPr>
            <a:lvl8pPr algn="ctr">
              <a:spcBef>
                <a:spcPts val="0"/>
              </a:spcBef>
              <a:defRPr/>
            </a:lvl8pPr>
            <a:lvl9pPr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bg>
      <p:bgPr>
        <a:solidFill>
          <a:schemeClr val="accent4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460950" y="2065350"/>
            <a:ext cx="8222100" cy="10127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SzPct val="100000"/>
              <a:defRPr sz="4200"/>
            </a:lvl1pPr>
            <a:lvl2pPr>
              <a:spcBef>
                <a:spcPts val="0"/>
              </a:spcBef>
              <a:buSzPct val="100000"/>
              <a:defRPr sz="4200"/>
            </a:lvl2pPr>
            <a:lvl3pPr>
              <a:spcBef>
                <a:spcPts val="0"/>
              </a:spcBef>
              <a:buSzPct val="100000"/>
              <a:defRPr sz="4200"/>
            </a:lvl3pPr>
            <a:lvl4pPr>
              <a:spcBef>
                <a:spcPts val="0"/>
              </a:spcBef>
              <a:buSzPct val="100000"/>
              <a:defRPr sz="4200"/>
            </a:lvl4pPr>
            <a:lvl5pPr>
              <a:spcBef>
                <a:spcPts val="0"/>
              </a:spcBef>
              <a:buSzPct val="100000"/>
              <a:defRPr sz="4200"/>
            </a:lvl5pPr>
            <a:lvl6pPr>
              <a:spcBef>
                <a:spcPts val="0"/>
              </a:spcBef>
              <a:buSzPct val="100000"/>
              <a:defRPr sz="4200"/>
            </a:lvl6pPr>
            <a:lvl7pPr>
              <a:spcBef>
                <a:spcPts val="0"/>
              </a:spcBef>
              <a:buSzPct val="100000"/>
              <a:defRPr sz="4200"/>
            </a:lvl7pPr>
            <a:lvl8pPr>
              <a:spcBef>
                <a:spcPts val="0"/>
              </a:spcBef>
              <a:buSzPct val="100000"/>
              <a:defRPr sz="4200"/>
            </a:lvl8pPr>
            <a:lvl9pPr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/>
        </p:nvSpPr>
        <p:spPr>
          <a:xfrm flipH="1" rot="10800000">
            <a:off x="0" y="1685999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" name="Shape 19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 flipH="1" rot="10800000">
            <a:off x="0" y="1685999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" name="Shape 2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471900" y="1919075"/>
            <a:ext cx="3999899" cy="271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2" type="body"/>
          </p:nvPr>
        </p:nvSpPr>
        <p:spPr>
          <a:xfrm>
            <a:off x="4694250" y="1919075"/>
            <a:ext cx="3999899" cy="271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/>
        </p:nvSpPr>
        <p:spPr>
          <a:xfrm flipH="1" rot="10800000">
            <a:off x="0" y="656399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" name="Shape 32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 txBox="1"/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SzPct val="100000"/>
              <a:defRPr sz="1800"/>
            </a:lvl1pPr>
            <a:lvl2pPr>
              <a:spcBef>
                <a:spcPts val="0"/>
              </a:spcBef>
              <a:buSzPct val="100000"/>
              <a:defRPr sz="1800"/>
            </a:lvl2pPr>
            <a:lvl3pPr>
              <a:spcBef>
                <a:spcPts val="0"/>
              </a:spcBef>
              <a:buSzPct val="100000"/>
              <a:defRPr sz="1800"/>
            </a:lvl3pPr>
            <a:lvl4pPr>
              <a:spcBef>
                <a:spcPts val="0"/>
              </a:spcBef>
              <a:buSzPct val="100000"/>
              <a:defRPr sz="1800"/>
            </a:lvl4pPr>
            <a:lvl5pPr>
              <a:spcBef>
                <a:spcPts val="0"/>
              </a:spcBef>
              <a:buSzPct val="100000"/>
              <a:defRPr sz="1800"/>
            </a:lvl5pPr>
            <a:lvl6pPr>
              <a:spcBef>
                <a:spcPts val="0"/>
              </a:spcBef>
              <a:buSzPct val="100000"/>
              <a:defRPr sz="1800"/>
            </a:lvl6pPr>
            <a:lvl7pPr>
              <a:spcBef>
                <a:spcPts val="0"/>
              </a:spcBef>
              <a:buSzPct val="100000"/>
              <a:defRPr sz="1800"/>
            </a:lvl7pPr>
            <a:lvl8pPr>
              <a:spcBef>
                <a:spcPts val="0"/>
              </a:spcBef>
              <a:buSzPct val="100000"/>
              <a:defRPr sz="1800"/>
            </a:lvl8pPr>
            <a:lvl9pPr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/>
        </p:nvSpPr>
        <p:spPr>
          <a:xfrm flipH="1" rot="10800000">
            <a:off x="3276600" y="25"/>
            <a:ext cx="5867400" cy="51434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/>
          <p:nvPr/>
        </p:nvSpPr>
        <p:spPr>
          <a:xfrm rot="-5400000">
            <a:off x="759150" y="2517450"/>
            <a:ext cx="5143499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 txBox="1"/>
          <p:nvPr>
            <p:ph type="title"/>
          </p:nvPr>
        </p:nvSpPr>
        <p:spPr>
          <a:xfrm>
            <a:off x="226077" y="357800"/>
            <a:ext cx="2807999" cy="9533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SzPct val="100000"/>
              <a:defRPr sz="2400"/>
            </a:lvl1pPr>
            <a:lvl2pPr>
              <a:spcBef>
                <a:spcPts val="0"/>
              </a:spcBef>
              <a:buSzPct val="100000"/>
              <a:defRPr sz="2400"/>
            </a:lvl2pPr>
            <a:lvl3pPr>
              <a:spcBef>
                <a:spcPts val="0"/>
              </a:spcBef>
              <a:buSzPct val="100000"/>
              <a:defRPr sz="2400"/>
            </a:lvl3pPr>
            <a:lvl4pPr>
              <a:spcBef>
                <a:spcPts val="0"/>
              </a:spcBef>
              <a:buSzPct val="100000"/>
              <a:defRPr sz="2400"/>
            </a:lvl4pPr>
            <a:lvl5pPr>
              <a:spcBef>
                <a:spcPts val="0"/>
              </a:spcBef>
              <a:buSzPct val="100000"/>
              <a:defRPr sz="2400"/>
            </a:lvl5pPr>
            <a:lvl6pPr>
              <a:spcBef>
                <a:spcPts val="0"/>
              </a:spcBef>
              <a:buSzPct val="100000"/>
              <a:defRPr sz="2400"/>
            </a:lvl6pPr>
            <a:lvl7pPr>
              <a:spcBef>
                <a:spcPts val="0"/>
              </a:spcBef>
              <a:buSzPct val="100000"/>
              <a:defRPr sz="2400"/>
            </a:lvl7pPr>
            <a:lvl8pPr>
              <a:spcBef>
                <a:spcPts val="0"/>
              </a:spcBef>
              <a:buSzPct val="100000"/>
              <a:defRPr sz="2400"/>
            </a:lvl8pPr>
            <a:lvl9pPr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226075" y="1465800"/>
            <a:ext cx="2807999" cy="31634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SzPct val="100000"/>
              <a:defRPr sz="6000"/>
            </a:lvl1pPr>
            <a:lvl2pPr>
              <a:spcBef>
                <a:spcPts val="0"/>
              </a:spcBef>
              <a:buSzPct val="100000"/>
              <a:defRPr sz="6000"/>
            </a:lvl2pPr>
            <a:lvl3pPr>
              <a:spcBef>
                <a:spcPts val="0"/>
              </a:spcBef>
              <a:buSzPct val="100000"/>
              <a:defRPr sz="6000"/>
            </a:lvl3pPr>
            <a:lvl4pPr>
              <a:spcBef>
                <a:spcPts val="0"/>
              </a:spcBef>
              <a:buSzPct val="100000"/>
              <a:defRPr sz="6000"/>
            </a:lvl4pPr>
            <a:lvl5pPr>
              <a:spcBef>
                <a:spcPts val="0"/>
              </a:spcBef>
              <a:buSzPct val="100000"/>
              <a:defRPr sz="6000"/>
            </a:lvl5pPr>
            <a:lvl6pPr>
              <a:spcBef>
                <a:spcPts val="0"/>
              </a:spcBef>
              <a:buSzPct val="100000"/>
              <a:defRPr sz="6000"/>
            </a:lvl6pPr>
            <a:lvl7pPr>
              <a:spcBef>
                <a:spcPts val="0"/>
              </a:spcBef>
              <a:buSzPct val="100000"/>
              <a:defRPr sz="6000"/>
            </a:lvl7pPr>
            <a:lvl8pPr>
              <a:spcBef>
                <a:spcPts val="0"/>
              </a:spcBef>
              <a:buSzPct val="100000"/>
              <a:defRPr sz="6000"/>
            </a:lvl8pPr>
            <a:lvl9pPr>
              <a:spcBef>
                <a:spcPts val="0"/>
              </a:spcBef>
              <a:buSzPct val="100000"/>
              <a:defRPr sz="6000"/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/>
        </p:nvSpPr>
        <p:spPr>
          <a:xfrm flipH="1">
            <a:off x="0" y="0"/>
            <a:ext cx="4572000" cy="51434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" name="Shape 46"/>
          <p:cNvSpPr/>
          <p:nvPr/>
        </p:nvSpPr>
        <p:spPr>
          <a:xfrm rot="5400000">
            <a:off x="1946424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 txBox="1"/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" type="subTitle"/>
          </p:nvPr>
        </p:nvSpPr>
        <p:spPr>
          <a:xfrm>
            <a:off x="265500" y="2779466"/>
            <a:ext cx="4045199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9" name="Shape 49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/>
        </p:nvSpPr>
        <p:spPr>
          <a:xfrm flipH="1" rot="10800000">
            <a:off x="0" y="0"/>
            <a:ext cx="9144000" cy="46958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" name="Shape 53"/>
          <p:cNvSpPr/>
          <p:nvPr/>
        </p:nvSpPr>
        <p:spPr>
          <a:xfrm flipH="1" rot="10800000">
            <a:off x="0" y="4622724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57150" y="4696825"/>
            <a:ext cx="8381999" cy="446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4.jpg"/><Relationship Id="rId4" Type="http://schemas.openxmlformats.org/officeDocument/2006/relationships/image" Target="../media/image01.png"/><Relationship Id="rId5" Type="http://schemas.openxmlformats.org/officeDocument/2006/relationships/image" Target="../media/image00.jpg"/><Relationship Id="rId6" Type="http://schemas.openxmlformats.org/officeDocument/2006/relationships/image" Target="../media/image03.png"/><Relationship Id="rId7" Type="http://schemas.openxmlformats.org/officeDocument/2006/relationships/image" Target="../media/image0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ctrTitle"/>
          </p:nvPr>
        </p:nvSpPr>
        <p:spPr>
          <a:xfrm>
            <a:off x="311700" y="744575"/>
            <a:ext cx="8520599" cy="79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Standalone WebServer</a:t>
            </a:r>
          </a:p>
        </p:txBody>
      </p:sp>
      <p:sp>
        <p:nvSpPr>
          <p:cNvPr id="67" name="Shape 67"/>
          <p:cNvSpPr txBox="1"/>
          <p:nvPr>
            <p:ph idx="1" type="subTitle"/>
          </p:nvPr>
        </p:nvSpPr>
        <p:spPr>
          <a:xfrm>
            <a:off x="390525" y="2789130"/>
            <a:ext cx="8222100" cy="432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Brian Ensor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Dean Moser 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Robert Ladd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Satchel Spencer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4679425" y="445025"/>
            <a:ext cx="4152899" cy="572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  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4679300" y="4150900"/>
            <a:ext cx="4152899" cy="418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pic>
        <p:nvPicPr>
          <p:cNvPr id="74" name="Shape 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1925" y="3015400"/>
            <a:ext cx="2870400" cy="215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Shape 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28187" y="3163100"/>
            <a:ext cx="1857375" cy="185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Shape 7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83525" y="1810675"/>
            <a:ext cx="3348800" cy="1808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Shape 7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836082" y="-2"/>
            <a:ext cx="5250717" cy="215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Shape 7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76052" y="2230121"/>
            <a:ext cx="4896797" cy="1070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Tools</a:t>
            </a:r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  <a:buChar char="-"/>
            </a:pPr>
            <a:r>
              <a:rPr lang="en" sz="2400"/>
              <a:t>Sparkfun</a:t>
            </a:r>
          </a:p>
          <a:p>
            <a:pPr indent="-355600" lvl="1" marL="914400" rtl="0">
              <a:spcBef>
                <a:spcPts val="0"/>
              </a:spcBef>
              <a:buSzPct val="100000"/>
              <a:buChar char="-"/>
            </a:pPr>
            <a:r>
              <a:rPr lang="en" sz="2000"/>
              <a:t>local Boulder company  FYI has free local pickup</a:t>
            </a:r>
          </a:p>
          <a:p>
            <a:pPr indent="-355600" lvl="1" marL="914400" rtl="0">
              <a:spcBef>
                <a:spcPts val="0"/>
              </a:spcBef>
              <a:buSzPct val="100000"/>
              <a:buChar char="-"/>
            </a:pPr>
            <a:r>
              <a:rPr lang="en" sz="2000"/>
              <a:t>acquired ESP8266 Thing from them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-"/>
            </a:pPr>
            <a:r>
              <a:rPr lang="en" sz="2400"/>
              <a:t>Arduino</a:t>
            </a:r>
          </a:p>
          <a:p>
            <a:pPr indent="-355600" lvl="1" marL="914400">
              <a:spcBef>
                <a:spcPts val="0"/>
              </a:spcBef>
              <a:buSzPct val="100000"/>
              <a:buChar char="-"/>
            </a:pPr>
            <a:r>
              <a:rPr lang="en" sz="2000"/>
              <a:t>the Arduino IDE made the hardware part manageable 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Methodologies</a:t>
            </a:r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  <a:buChar char="-"/>
            </a:pPr>
            <a:r>
              <a:rPr lang="en" sz="2400"/>
              <a:t>Slack</a:t>
            </a:r>
          </a:p>
          <a:p>
            <a:pPr indent="-355600" lvl="1" marL="914400" rtl="0">
              <a:spcBef>
                <a:spcPts val="0"/>
              </a:spcBef>
              <a:buSzPct val="100000"/>
              <a:buChar char="-"/>
            </a:pPr>
            <a:r>
              <a:rPr lang="en" sz="2000"/>
              <a:t>early team communication 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-"/>
            </a:pPr>
            <a:r>
              <a:rPr lang="en" sz="2400"/>
              <a:t>GitHub</a:t>
            </a:r>
          </a:p>
          <a:p>
            <a:pPr indent="-355600" lvl="1" marL="914400" rtl="0">
              <a:spcBef>
                <a:spcPts val="0"/>
              </a:spcBef>
              <a:buSzPct val="100000"/>
              <a:buChar char="-"/>
            </a:pPr>
            <a:r>
              <a:rPr lang="en" sz="2000"/>
              <a:t>VCCS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-"/>
            </a:pPr>
            <a:r>
              <a:rPr lang="en" sz="2400"/>
              <a:t>MeisterTask</a:t>
            </a:r>
          </a:p>
          <a:p>
            <a:pPr indent="-355600" lvl="1" marL="914400" rtl="0">
              <a:spcBef>
                <a:spcPts val="0"/>
              </a:spcBef>
              <a:buSzPct val="100000"/>
              <a:buChar char="-"/>
            </a:pPr>
            <a:r>
              <a:rPr lang="en" sz="2000"/>
              <a:t>project tracking with kanban / agile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Challenges</a:t>
            </a:r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  <a:buChar char="-"/>
            </a:pPr>
            <a:r>
              <a:rPr lang="en" sz="2400"/>
              <a:t>Hardware based project</a:t>
            </a:r>
          </a:p>
          <a:p>
            <a:pPr indent="-342900" lvl="1" marL="914400" rtl="0">
              <a:spcBef>
                <a:spcPts val="0"/>
              </a:spcBef>
              <a:buSzPct val="100000"/>
              <a:buChar char="-"/>
            </a:pPr>
            <a:r>
              <a:rPr lang="en" sz="1800"/>
              <a:t>had to learn Ardunio </a:t>
            </a:r>
          </a:p>
          <a:p>
            <a:pPr indent="-342900" lvl="1" marL="914400" rtl="0">
              <a:spcBef>
                <a:spcPts val="0"/>
              </a:spcBef>
              <a:buSzPct val="100000"/>
              <a:buChar char="-"/>
            </a:pPr>
            <a:r>
              <a:rPr lang="en" sz="1800"/>
              <a:t>learn to solder breakout cards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-"/>
            </a:pPr>
            <a:r>
              <a:rPr lang="en" sz="2400"/>
              <a:t>SD Card</a:t>
            </a:r>
          </a:p>
          <a:p>
            <a:pPr indent="-342900" lvl="1" marL="914400" rtl="0">
              <a:spcBef>
                <a:spcPts val="0"/>
              </a:spcBef>
              <a:buSzPct val="100000"/>
              <a:buChar char="-"/>
            </a:pPr>
            <a:r>
              <a:rPr lang="en" sz="1800"/>
              <a:t>problems with pin hookup to SD Card breakout</a:t>
            </a:r>
          </a:p>
          <a:p>
            <a:pPr indent="-342900" lvl="1" marL="914400" rtl="0">
              <a:spcBef>
                <a:spcPts val="0"/>
              </a:spcBef>
              <a:buSzPct val="100000"/>
              <a:buChar char="-"/>
            </a:pPr>
            <a:r>
              <a:rPr lang="en" sz="1800"/>
              <a:t>library issues between SD Card library and internal memory library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-"/>
            </a:pPr>
            <a:r>
              <a:rPr lang="en" sz="2400"/>
              <a:t>Communication </a:t>
            </a:r>
          </a:p>
          <a:p>
            <a:pPr indent="-342900" lvl="1" marL="914400" rtl="0">
              <a:spcBef>
                <a:spcPts val="0"/>
              </a:spcBef>
              <a:buSzPct val="100000"/>
              <a:buChar char="-"/>
            </a:pPr>
            <a:r>
              <a:rPr lang="en" sz="1800"/>
              <a:t>setting up hardware requires in person meetings</a:t>
            </a:r>
          </a:p>
          <a:p>
            <a:pPr indent="-342900" lvl="1" marL="914400" rtl="0">
              <a:spcBef>
                <a:spcPts val="0"/>
              </a:spcBef>
              <a:buSzPct val="100000"/>
              <a:buChar char="-"/>
            </a:pPr>
            <a:r>
              <a:rPr lang="en" sz="1800"/>
              <a:t>can’t exactly github push solder connections!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