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3011150" cy="8256588"/>
  <p:notesSz cx="6858000" cy="9144000"/>
  <p:defaultTextStyle>
    <a:defPPr>
      <a:defRPr lang="en-US"/>
    </a:defPPr>
    <a:lvl1pPr marL="0" algn="l" defTabSz="607402" rtl="0" eaLnBrk="1" latinLnBrk="0" hangingPunct="1">
      <a:defRPr sz="2300" kern="1200">
        <a:solidFill>
          <a:schemeClr val="tx1"/>
        </a:solidFill>
        <a:latin typeface="+mn-lt"/>
        <a:ea typeface="+mn-ea"/>
        <a:cs typeface="+mn-cs"/>
      </a:defRPr>
    </a:lvl1pPr>
    <a:lvl2pPr marL="607402" algn="l" defTabSz="607402" rtl="0" eaLnBrk="1" latinLnBrk="0" hangingPunct="1">
      <a:defRPr sz="2300" kern="1200">
        <a:solidFill>
          <a:schemeClr val="tx1"/>
        </a:solidFill>
        <a:latin typeface="+mn-lt"/>
        <a:ea typeface="+mn-ea"/>
        <a:cs typeface="+mn-cs"/>
      </a:defRPr>
    </a:lvl2pPr>
    <a:lvl3pPr marL="1214805" algn="l" defTabSz="607402" rtl="0" eaLnBrk="1" latinLnBrk="0" hangingPunct="1">
      <a:defRPr sz="2300" kern="1200">
        <a:solidFill>
          <a:schemeClr val="tx1"/>
        </a:solidFill>
        <a:latin typeface="+mn-lt"/>
        <a:ea typeface="+mn-ea"/>
        <a:cs typeface="+mn-cs"/>
      </a:defRPr>
    </a:lvl3pPr>
    <a:lvl4pPr marL="1822207" algn="l" defTabSz="607402" rtl="0" eaLnBrk="1" latinLnBrk="0" hangingPunct="1">
      <a:defRPr sz="2300" kern="1200">
        <a:solidFill>
          <a:schemeClr val="tx1"/>
        </a:solidFill>
        <a:latin typeface="+mn-lt"/>
        <a:ea typeface="+mn-ea"/>
        <a:cs typeface="+mn-cs"/>
      </a:defRPr>
    </a:lvl4pPr>
    <a:lvl5pPr marL="2429610" algn="l" defTabSz="607402" rtl="0" eaLnBrk="1" latinLnBrk="0" hangingPunct="1">
      <a:defRPr sz="2300" kern="1200">
        <a:solidFill>
          <a:schemeClr val="tx1"/>
        </a:solidFill>
        <a:latin typeface="+mn-lt"/>
        <a:ea typeface="+mn-ea"/>
        <a:cs typeface="+mn-cs"/>
      </a:defRPr>
    </a:lvl5pPr>
    <a:lvl6pPr marL="3037012" algn="l" defTabSz="607402" rtl="0" eaLnBrk="1" latinLnBrk="0" hangingPunct="1">
      <a:defRPr sz="2300" kern="1200">
        <a:solidFill>
          <a:schemeClr val="tx1"/>
        </a:solidFill>
        <a:latin typeface="+mn-lt"/>
        <a:ea typeface="+mn-ea"/>
        <a:cs typeface="+mn-cs"/>
      </a:defRPr>
    </a:lvl6pPr>
    <a:lvl7pPr marL="3644415" algn="l" defTabSz="607402" rtl="0" eaLnBrk="1" latinLnBrk="0" hangingPunct="1">
      <a:defRPr sz="2300" kern="1200">
        <a:solidFill>
          <a:schemeClr val="tx1"/>
        </a:solidFill>
        <a:latin typeface="+mn-lt"/>
        <a:ea typeface="+mn-ea"/>
        <a:cs typeface="+mn-cs"/>
      </a:defRPr>
    </a:lvl7pPr>
    <a:lvl8pPr marL="4251818" algn="l" defTabSz="607402" rtl="0" eaLnBrk="1" latinLnBrk="0" hangingPunct="1">
      <a:defRPr sz="2300" kern="1200">
        <a:solidFill>
          <a:schemeClr val="tx1"/>
        </a:solidFill>
        <a:latin typeface="+mn-lt"/>
        <a:ea typeface="+mn-ea"/>
        <a:cs typeface="+mn-cs"/>
      </a:defRPr>
    </a:lvl8pPr>
    <a:lvl9pPr marL="4859221" algn="l" defTabSz="607402"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01">
          <p15:clr>
            <a:srgbClr val="A4A3A4"/>
          </p15:clr>
        </p15:guide>
        <p15:guide id="2" pos="40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53" d="100"/>
          <a:sy n="53" d="100"/>
        </p:scale>
        <p:origin x="1392" y="40"/>
      </p:cViewPr>
      <p:guideLst>
        <p:guide orient="horz" pos="2601"/>
        <p:guide pos="409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837" y="2564896"/>
            <a:ext cx="11059477" cy="1769815"/>
          </a:xfrm>
        </p:spPr>
        <p:txBody>
          <a:bodyPr/>
          <a:lstStyle/>
          <a:p>
            <a:r>
              <a:rPr lang="en-US"/>
              <a:t>Click to edit Master title style</a:t>
            </a:r>
          </a:p>
        </p:txBody>
      </p:sp>
      <p:sp>
        <p:nvSpPr>
          <p:cNvPr id="3" name="Subtitle 2"/>
          <p:cNvSpPr>
            <a:spLocks noGrp="1"/>
          </p:cNvSpPr>
          <p:nvPr>
            <p:ph type="subTitle" idx="1"/>
          </p:nvPr>
        </p:nvSpPr>
        <p:spPr>
          <a:xfrm>
            <a:off x="1951673" y="4678734"/>
            <a:ext cx="9107805" cy="2110017"/>
          </a:xfrm>
        </p:spPr>
        <p:txBody>
          <a:bodyPr/>
          <a:lstStyle>
            <a:lvl1pPr marL="0" indent="0" algn="ctr">
              <a:buNone/>
              <a:defRPr>
                <a:solidFill>
                  <a:schemeClr val="tx1">
                    <a:tint val="75000"/>
                  </a:schemeClr>
                </a:solidFill>
              </a:defRPr>
            </a:lvl1pPr>
            <a:lvl2pPr marL="607402" indent="0" algn="ctr">
              <a:buNone/>
              <a:defRPr>
                <a:solidFill>
                  <a:schemeClr val="tx1">
                    <a:tint val="75000"/>
                  </a:schemeClr>
                </a:solidFill>
              </a:defRPr>
            </a:lvl2pPr>
            <a:lvl3pPr marL="1214805" indent="0" algn="ctr">
              <a:buNone/>
              <a:defRPr>
                <a:solidFill>
                  <a:schemeClr val="tx1">
                    <a:tint val="75000"/>
                  </a:schemeClr>
                </a:solidFill>
              </a:defRPr>
            </a:lvl3pPr>
            <a:lvl4pPr marL="1822207" indent="0" algn="ctr">
              <a:buNone/>
              <a:defRPr>
                <a:solidFill>
                  <a:schemeClr val="tx1">
                    <a:tint val="75000"/>
                  </a:schemeClr>
                </a:solidFill>
              </a:defRPr>
            </a:lvl4pPr>
            <a:lvl5pPr marL="2429610" indent="0" algn="ctr">
              <a:buNone/>
              <a:defRPr>
                <a:solidFill>
                  <a:schemeClr val="tx1">
                    <a:tint val="75000"/>
                  </a:schemeClr>
                </a:solidFill>
              </a:defRPr>
            </a:lvl5pPr>
            <a:lvl6pPr marL="3037012" indent="0" algn="ctr">
              <a:buNone/>
              <a:defRPr>
                <a:solidFill>
                  <a:schemeClr val="tx1">
                    <a:tint val="75000"/>
                  </a:schemeClr>
                </a:solidFill>
              </a:defRPr>
            </a:lvl6pPr>
            <a:lvl7pPr marL="3644415" indent="0" algn="ctr">
              <a:buNone/>
              <a:defRPr>
                <a:solidFill>
                  <a:schemeClr val="tx1">
                    <a:tint val="75000"/>
                  </a:schemeClr>
                </a:solidFill>
              </a:defRPr>
            </a:lvl7pPr>
            <a:lvl8pPr marL="4251818" indent="0" algn="ctr">
              <a:buNone/>
              <a:defRPr>
                <a:solidFill>
                  <a:schemeClr val="tx1">
                    <a:tint val="75000"/>
                  </a:schemeClr>
                </a:solidFill>
              </a:defRPr>
            </a:lvl8pPr>
            <a:lvl9pPr marL="485922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3085" y="330649"/>
            <a:ext cx="2927509" cy="704485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558" y="330649"/>
            <a:ext cx="8565674" cy="70448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792" y="5305623"/>
            <a:ext cx="11059477" cy="1639850"/>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1027792" y="3499495"/>
            <a:ext cx="11059477" cy="1806128"/>
          </a:xfrm>
        </p:spPr>
        <p:txBody>
          <a:bodyPr anchor="b"/>
          <a:lstStyle>
            <a:lvl1pPr marL="0" indent="0">
              <a:buNone/>
              <a:defRPr sz="2600">
                <a:solidFill>
                  <a:schemeClr val="tx1">
                    <a:tint val="75000"/>
                  </a:schemeClr>
                </a:solidFill>
              </a:defRPr>
            </a:lvl1pPr>
            <a:lvl2pPr marL="607402" indent="0">
              <a:buNone/>
              <a:defRPr sz="2300">
                <a:solidFill>
                  <a:schemeClr val="tx1">
                    <a:tint val="75000"/>
                  </a:schemeClr>
                </a:solidFill>
              </a:defRPr>
            </a:lvl2pPr>
            <a:lvl3pPr marL="1214805" indent="0">
              <a:buNone/>
              <a:defRPr sz="2200">
                <a:solidFill>
                  <a:schemeClr val="tx1">
                    <a:tint val="75000"/>
                  </a:schemeClr>
                </a:solidFill>
              </a:defRPr>
            </a:lvl3pPr>
            <a:lvl4pPr marL="1822207" indent="0">
              <a:buNone/>
              <a:defRPr sz="1900">
                <a:solidFill>
                  <a:schemeClr val="tx1">
                    <a:tint val="75000"/>
                  </a:schemeClr>
                </a:solidFill>
              </a:defRPr>
            </a:lvl4pPr>
            <a:lvl5pPr marL="2429610" indent="0">
              <a:buNone/>
              <a:defRPr sz="1900">
                <a:solidFill>
                  <a:schemeClr val="tx1">
                    <a:tint val="75000"/>
                  </a:schemeClr>
                </a:solidFill>
              </a:defRPr>
            </a:lvl5pPr>
            <a:lvl6pPr marL="3037012" indent="0">
              <a:buNone/>
              <a:defRPr sz="1900">
                <a:solidFill>
                  <a:schemeClr val="tx1">
                    <a:tint val="75000"/>
                  </a:schemeClr>
                </a:solidFill>
              </a:defRPr>
            </a:lvl6pPr>
            <a:lvl7pPr marL="3644415" indent="0">
              <a:buNone/>
              <a:defRPr sz="1900">
                <a:solidFill>
                  <a:schemeClr val="tx1">
                    <a:tint val="75000"/>
                  </a:schemeClr>
                </a:solidFill>
              </a:defRPr>
            </a:lvl7pPr>
            <a:lvl8pPr marL="4251818" indent="0">
              <a:buNone/>
              <a:defRPr sz="1900">
                <a:solidFill>
                  <a:schemeClr val="tx1">
                    <a:tint val="75000"/>
                  </a:schemeClr>
                </a:solidFill>
              </a:defRPr>
            </a:lvl8pPr>
            <a:lvl9pPr marL="4859221"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558" y="1926539"/>
            <a:ext cx="5746592" cy="5448966"/>
          </a:xfrm>
        </p:spPr>
        <p:txBody>
          <a:bodyPr/>
          <a:lstStyle>
            <a:lvl1pPr>
              <a:defRPr sz="3700"/>
            </a:lvl1pPr>
            <a:lvl2pPr>
              <a:defRPr sz="32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14001" y="1926539"/>
            <a:ext cx="5746592" cy="5448966"/>
          </a:xfrm>
        </p:spPr>
        <p:txBody>
          <a:bodyPr/>
          <a:lstStyle>
            <a:lvl1pPr>
              <a:defRPr sz="3700"/>
            </a:lvl1pPr>
            <a:lvl2pPr>
              <a:defRPr sz="32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558" y="1848176"/>
            <a:ext cx="5748851" cy="770232"/>
          </a:xfrm>
        </p:spPr>
        <p:txBody>
          <a:bodyPr anchor="b"/>
          <a:lstStyle>
            <a:lvl1pPr marL="0" indent="0">
              <a:buNone/>
              <a:defRPr sz="3200" b="1"/>
            </a:lvl1pPr>
            <a:lvl2pPr marL="607402" indent="0">
              <a:buNone/>
              <a:defRPr sz="2600" b="1"/>
            </a:lvl2pPr>
            <a:lvl3pPr marL="1214805" indent="0">
              <a:buNone/>
              <a:defRPr sz="2300" b="1"/>
            </a:lvl3pPr>
            <a:lvl4pPr marL="1822207" indent="0">
              <a:buNone/>
              <a:defRPr sz="2200" b="1"/>
            </a:lvl4pPr>
            <a:lvl5pPr marL="2429610" indent="0">
              <a:buNone/>
              <a:defRPr sz="2200" b="1"/>
            </a:lvl5pPr>
            <a:lvl6pPr marL="3037012" indent="0">
              <a:buNone/>
              <a:defRPr sz="2200" b="1"/>
            </a:lvl6pPr>
            <a:lvl7pPr marL="3644415" indent="0">
              <a:buNone/>
              <a:defRPr sz="2200" b="1"/>
            </a:lvl7pPr>
            <a:lvl8pPr marL="4251818" indent="0">
              <a:buNone/>
              <a:defRPr sz="2200" b="1"/>
            </a:lvl8pPr>
            <a:lvl9pPr marL="4859221" indent="0">
              <a:buNone/>
              <a:defRPr sz="2200" b="1"/>
            </a:lvl9pPr>
          </a:lstStyle>
          <a:p>
            <a:pPr lvl="0"/>
            <a:r>
              <a:rPr lang="en-US"/>
              <a:t>Click to edit Master text styles</a:t>
            </a:r>
          </a:p>
        </p:txBody>
      </p:sp>
      <p:sp>
        <p:nvSpPr>
          <p:cNvPr id="4" name="Content Placeholder 3"/>
          <p:cNvSpPr>
            <a:spLocks noGrp="1"/>
          </p:cNvSpPr>
          <p:nvPr>
            <p:ph sz="half" idx="2"/>
          </p:nvPr>
        </p:nvSpPr>
        <p:spPr>
          <a:xfrm>
            <a:off x="650558" y="2618409"/>
            <a:ext cx="5748851" cy="4757095"/>
          </a:xfrm>
        </p:spPr>
        <p:txBody>
          <a:bodyPr/>
          <a:lstStyle>
            <a:lvl1pPr>
              <a:defRPr sz="3200"/>
            </a:lvl1pPr>
            <a:lvl2pPr>
              <a:defRPr sz="2600"/>
            </a:lvl2pPr>
            <a:lvl3pPr>
              <a:defRPr sz="23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9485" y="1848176"/>
            <a:ext cx="5751109" cy="770232"/>
          </a:xfrm>
        </p:spPr>
        <p:txBody>
          <a:bodyPr anchor="b"/>
          <a:lstStyle>
            <a:lvl1pPr marL="0" indent="0">
              <a:buNone/>
              <a:defRPr sz="3200" b="1"/>
            </a:lvl1pPr>
            <a:lvl2pPr marL="607402" indent="0">
              <a:buNone/>
              <a:defRPr sz="2600" b="1"/>
            </a:lvl2pPr>
            <a:lvl3pPr marL="1214805" indent="0">
              <a:buNone/>
              <a:defRPr sz="2300" b="1"/>
            </a:lvl3pPr>
            <a:lvl4pPr marL="1822207" indent="0">
              <a:buNone/>
              <a:defRPr sz="2200" b="1"/>
            </a:lvl4pPr>
            <a:lvl5pPr marL="2429610" indent="0">
              <a:buNone/>
              <a:defRPr sz="2200" b="1"/>
            </a:lvl5pPr>
            <a:lvl6pPr marL="3037012" indent="0">
              <a:buNone/>
              <a:defRPr sz="2200" b="1"/>
            </a:lvl6pPr>
            <a:lvl7pPr marL="3644415" indent="0">
              <a:buNone/>
              <a:defRPr sz="2200" b="1"/>
            </a:lvl7pPr>
            <a:lvl8pPr marL="4251818" indent="0">
              <a:buNone/>
              <a:defRPr sz="2200" b="1"/>
            </a:lvl8pPr>
            <a:lvl9pPr marL="4859221"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609485" y="2618409"/>
            <a:ext cx="5751109" cy="4757095"/>
          </a:xfrm>
        </p:spPr>
        <p:txBody>
          <a:bodyPr/>
          <a:lstStyle>
            <a:lvl1pPr>
              <a:defRPr sz="3200"/>
            </a:lvl1pPr>
            <a:lvl2pPr>
              <a:defRPr sz="2600"/>
            </a:lvl2pPr>
            <a:lvl3pPr>
              <a:defRPr sz="23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559" y="328736"/>
            <a:ext cx="4280579" cy="1399033"/>
          </a:xfrm>
        </p:spPr>
        <p:txBody>
          <a:bodyPr anchor="b"/>
          <a:lstStyle>
            <a:lvl1pPr algn="l">
              <a:defRPr sz="2600" b="1"/>
            </a:lvl1pPr>
          </a:lstStyle>
          <a:p>
            <a:r>
              <a:rPr lang="en-US"/>
              <a:t>Click to edit Master title style</a:t>
            </a:r>
          </a:p>
        </p:txBody>
      </p:sp>
      <p:sp>
        <p:nvSpPr>
          <p:cNvPr id="3" name="Content Placeholder 2"/>
          <p:cNvSpPr>
            <a:spLocks noGrp="1"/>
          </p:cNvSpPr>
          <p:nvPr>
            <p:ph idx="1"/>
          </p:nvPr>
        </p:nvSpPr>
        <p:spPr>
          <a:xfrm>
            <a:off x="5086999" y="328736"/>
            <a:ext cx="7273594" cy="7046769"/>
          </a:xfrm>
        </p:spPr>
        <p:txBody>
          <a:bodyPr/>
          <a:lstStyle>
            <a:lvl1pPr>
              <a:defRPr sz="4200"/>
            </a:lvl1pPr>
            <a:lvl2pPr>
              <a:defRPr sz="3700"/>
            </a:lvl2pPr>
            <a:lvl3pPr>
              <a:defRPr sz="32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559" y="1727768"/>
            <a:ext cx="4280579" cy="5647736"/>
          </a:xfrm>
        </p:spPr>
        <p:txBody>
          <a:bodyPr/>
          <a:lstStyle>
            <a:lvl1pPr marL="0" indent="0">
              <a:buNone/>
              <a:defRPr sz="1900"/>
            </a:lvl1pPr>
            <a:lvl2pPr marL="607402" indent="0">
              <a:buNone/>
              <a:defRPr sz="1600"/>
            </a:lvl2pPr>
            <a:lvl3pPr marL="1214805" indent="0">
              <a:buNone/>
              <a:defRPr sz="1400"/>
            </a:lvl3pPr>
            <a:lvl4pPr marL="1822207" indent="0">
              <a:buNone/>
              <a:defRPr sz="1200"/>
            </a:lvl4pPr>
            <a:lvl5pPr marL="2429610" indent="0">
              <a:buNone/>
              <a:defRPr sz="1200"/>
            </a:lvl5pPr>
            <a:lvl6pPr marL="3037012" indent="0">
              <a:buNone/>
              <a:defRPr sz="1200"/>
            </a:lvl6pPr>
            <a:lvl7pPr marL="3644415" indent="0">
              <a:buNone/>
              <a:defRPr sz="1200"/>
            </a:lvl7pPr>
            <a:lvl8pPr marL="4251818" indent="0">
              <a:buNone/>
              <a:defRPr sz="1200"/>
            </a:lvl8pPr>
            <a:lvl9pPr marL="4859221"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0277" y="5779612"/>
            <a:ext cx="7806690" cy="682316"/>
          </a:xfrm>
        </p:spPr>
        <p:txBody>
          <a:bodyPr anchor="b"/>
          <a:lstStyle>
            <a:lvl1pPr algn="l">
              <a:defRPr sz="2600" b="1"/>
            </a:lvl1pPr>
          </a:lstStyle>
          <a:p>
            <a:r>
              <a:rPr lang="en-US"/>
              <a:t>Click to edit Master title style</a:t>
            </a:r>
          </a:p>
        </p:txBody>
      </p:sp>
      <p:sp>
        <p:nvSpPr>
          <p:cNvPr id="3" name="Picture Placeholder 2"/>
          <p:cNvSpPr>
            <a:spLocks noGrp="1"/>
          </p:cNvSpPr>
          <p:nvPr>
            <p:ph type="pic" idx="1"/>
          </p:nvPr>
        </p:nvSpPr>
        <p:spPr>
          <a:xfrm>
            <a:off x="2550277" y="737742"/>
            <a:ext cx="7806690" cy="4953953"/>
          </a:xfrm>
        </p:spPr>
        <p:txBody>
          <a:bodyPr/>
          <a:lstStyle>
            <a:lvl1pPr marL="0" indent="0">
              <a:buNone/>
              <a:defRPr sz="4200"/>
            </a:lvl1pPr>
            <a:lvl2pPr marL="607402" indent="0">
              <a:buNone/>
              <a:defRPr sz="3700"/>
            </a:lvl2pPr>
            <a:lvl3pPr marL="1214805" indent="0">
              <a:buNone/>
              <a:defRPr sz="3200"/>
            </a:lvl3pPr>
            <a:lvl4pPr marL="1822207" indent="0">
              <a:buNone/>
              <a:defRPr sz="2600"/>
            </a:lvl4pPr>
            <a:lvl5pPr marL="2429610" indent="0">
              <a:buNone/>
              <a:defRPr sz="2600"/>
            </a:lvl5pPr>
            <a:lvl6pPr marL="3037012" indent="0">
              <a:buNone/>
              <a:defRPr sz="2600"/>
            </a:lvl6pPr>
            <a:lvl7pPr marL="3644415" indent="0">
              <a:buNone/>
              <a:defRPr sz="2600"/>
            </a:lvl7pPr>
            <a:lvl8pPr marL="4251818" indent="0">
              <a:buNone/>
              <a:defRPr sz="2600"/>
            </a:lvl8pPr>
            <a:lvl9pPr marL="4859221" indent="0">
              <a:buNone/>
              <a:defRPr sz="2600"/>
            </a:lvl9pPr>
          </a:lstStyle>
          <a:p>
            <a:endParaRPr lang="en-US"/>
          </a:p>
        </p:txBody>
      </p:sp>
      <p:sp>
        <p:nvSpPr>
          <p:cNvPr id="4" name="Text Placeholder 3"/>
          <p:cNvSpPr>
            <a:spLocks noGrp="1"/>
          </p:cNvSpPr>
          <p:nvPr>
            <p:ph type="body" sz="half" idx="2"/>
          </p:nvPr>
        </p:nvSpPr>
        <p:spPr>
          <a:xfrm>
            <a:off x="2550277" y="6461929"/>
            <a:ext cx="7806690" cy="969001"/>
          </a:xfrm>
        </p:spPr>
        <p:txBody>
          <a:bodyPr/>
          <a:lstStyle>
            <a:lvl1pPr marL="0" indent="0">
              <a:buNone/>
              <a:defRPr sz="1900"/>
            </a:lvl1pPr>
            <a:lvl2pPr marL="607402" indent="0">
              <a:buNone/>
              <a:defRPr sz="1600"/>
            </a:lvl2pPr>
            <a:lvl3pPr marL="1214805" indent="0">
              <a:buNone/>
              <a:defRPr sz="1400"/>
            </a:lvl3pPr>
            <a:lvl4pPr marL="1822207" indent="0">
              <a:buNone/>
              <a:defRPr sz="1200"/>
            </a:lvl4pPr>
            <a:lvl5pPr marL="2429610" indent="0">
              <a:buNone/>
              <a:defRPr sz="1200"/>
            </a:lvl5pPr>
            <a:lvl6pPr marL="3037012" indent="0">
              <a:buNone/>
              <a:defRPr sz="1200"/>
            </a:lvl6pPr>
            <a:lvl7pPr marL="3644415" indent="0">
              <a:buNone/>
              <a:defRPr sz="1200"/>
            </a:lvl7pPr>
            <a:lvl8pPr marL="4251818" indent="0">
              <a:buNone/>
              <a:defRPr sz="1200"/>
            </a:lvl8pPr>
            <a:lvl9pPr marL="4859221"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558" y="330646"/>
            <a:ext cx="11710035" cy="1376098"/>
          </a:xfrm>
          <a:prstGeom prst="rect">
            <a:avLst/>
          </a:prstGeom>
        </p:spPr>
        <p:txBody>
          <a:bodyPr vert="horz" lIns="121481" tIns="60740" rIns="121481" bIns="60740" rtlCol="0" anchor="ctr">
            <a:normAutofit/>
          </a:bodyPr>
          <a:lstStyle/>
          <a:p>
            <a:r>
              <a:rPr lang="en-US"/>
              <a:t>Click to edit Master title style</a:t>
            </a:r>
          </a:p>
        </p:txBody>
      </p:sp>
      <p:sp>
        <p:nvSpPr>
          <p:cNvPr id="3" name="Text Placeholder 2"/>
          <p:cNvSpPr>
            <a:spLocks noGrp="1"/>
          </p:cNvSpPr>
          <p:nvPr>
            <p:ph type="body" idx="1"/>
          </p:nvPr>
        </p:nvSpPr>
        <p:spPr>
          <a:xfrm>
            <a:off x="650558" y="1926539"/>
            <a:ext cx="11710035" cy="5448966"/>
          </a:xfrm>
          <a:prstGeom prst="rect">
            <a:avLst/>
          </a:prstGeom>
        </p:spPr>
        <p:txBody>
          <a:bodyPr vert="horz" lIns="121481" tIns="60740" rIns="121481" bIns="607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0558" y="7652636"/>
            <a:ext cx="3035935" cy="439587"/>
          </a:xfrm>
          <a:prstGeom prst="rect">
            <a:avLst/>
          </a:prstGeom>
        </p:spPr>
        <p:txBody>
          <a:bodyPr vert="horz" lIns="121481" tIns="60740" rIns="121481" bIns="60740" rtlCol="0" anchor="ctr"/>
          <a:lstStyle>
            <a:lvl1pPr algn="l">
              <a:defRPr sz="1600">
                <a:solidFill>
                  <a:schemeClr val="tx1">
                    <a:tint val="75000"/>
                  </a:schemeClr>
                </a:solidFill>
              </a:defRPr>
            </a:lvl1pPr>
          </a:lstStyle>
          <a:p>
            <a:fld id="{7A0893EA-73A4-D649-A033-B2A901A8061D}" type="datetimeFigureOut">
              <a:rPr lang="en-US" smtClean="0"/>
              <a:pPr/>
              <a:t>10/12/2022</a:t>
            </a:fld>
            <a:endParaRPr lang="en-US"/>
          </a:p>
        </p:txBody>
      </p:sp>
      <p:sp>
        <p:nvSpPr>
          <p:cNvPr id="5" name="Footer Placeholder 4"/>
          <p:cNvSpPr>
            <a:spLocks noGrp="1"/>
          </p:cNvSpPr>
          <p:nvPr>
            <p:ph type="ftr" sz="quarter" idx="3"/>
          </p:nvPr>
        </p:nvSpPr>
        <p:spPr>
          <a:xfrm>
            <a:off x="4445477" y="7652636"/>
            <a:ext cx="4120197" cy="439587"/>
          </a:xfrm>
          <a:prstGeom prst="rect">
            <a:avLst/>
          </a:prstGeom>
        </p:spPr>
        <p:txBody>
          <a:bodyPr vert="horz" lIns="121481" tIns="60740" rIns="121481" bIns="6074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24658" y="7652636"/>
            <a:ext cx="3035935" cy="439587"/>
          </a:xfrm>
          <a:prstGeom prst="rect">
            <a:avLst/>
          </a:prstGeom>
        </p:spPr>
        <p:txBody>
          <a:bodyPr vert="horz" lIns="121481" tIns="60740" rIns="121481" bIns="60740" rtlCol="0" anchor="ctr"/>
          <a:lstStyle>
            <a:lvl1pPr algn="r">
              <a:defRPr sz="1600">
                <a:solidFill>
                  <a:schemeClr val="tx1">
                    <a:tint val="75000"/>
                  </a:schemeClr>
                </a:solidFill>
              </a:defRPr>
            </a:lvl1pPr>
          </a:lstStyle>
          <a:p>
            <a:fld id="{56FF2D71-5341-514F-B3EE-56AD956BD1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07402" rtl="0" eaLnBrk="1" latinLnBrk="0" hangingPunct="1">
        <a:spcBef>
          <a:spcPct val="0"/>
        </a:spcBef>
        <a:buNone/>
        <a:defRPr sz="5900" kern="1200">
          <a:solidFill>
            <a:schemeClr val="tx1"/>
          </a:solidFill>
          <a:latin typeface="+mj-lt"/>
          <a:ea typeface="+mj-ea"/>
          <a:cs typeface="+mj-cs"/>
        </a:defRPr>
      </a:lvl1pPr>
    </p:titleStyle>
    <p:bodyStyle>
      <a:lvl1pPr marL="455552" indent="-455552" algn="l" defTabSz="607402" rtl="0" eaLnBrk="1" latinLnBrk="0" hangingPunct="1">
        <a:spcBef>
          <a:spcPct val="20000"/>
        </a:spcBef>
        <a:buFont typeface="Arial"/>
        <a:buChar char="•"/>
        <a:defRPr sz="4200" kern="1200">
          <a:solidFill>
            <a:schemeClr val="tx1"/>
          </a:solidFill>
          <a:latin typeface="+mn-lt"/>
          <a:ea typeface="+mn-ea"/>
          <a:cs typeface="+mn-cs"/>
        </a:defRPr>
      </a:lvl1pPr>
      <a:lvl2pPr marL="987030" indent="-379627" algn="l" defTabSz="607402" rtl="0" eaLnBrk="1" latinLnBrk="0" hangingPunct="1">
        <a:spcBef>
          <a:spcPct val="20000"/>
        </a:spcBef>
        <a:buFont typeface="Arial"/>
        <a:buChar char="–"/>
        <a:defRPr sz="3700" kern="1200">
          <a:solidFill>
            <a:schemeClr val="tx1"/>
          </a:solidFill>
          <a:latin typeface="+mn-lt"/>
          <a:ea typeface="+mn-ea"/>
          <a:cs typeface="+mn-cs"/>
        </a:defRPr>
      </a:lvl2pPr>
      <a:lvl3pPr marL="1518506" indent="-303701" algn="l" defTabSz="607402" rtl="0" eaLnBrk="1" latinLnBrk="0" hangingPunct="1">
        <a:spcBef>
          <a:spcPct val="20000"/>
        </a:spcBef>
        <a:buFont typeface="Arial"/>
        <a:buChar char="•"/>
        <a:defRPr sz="3200" kern="1200">
          <a:solidFill>
            <a:schemeClr val="tx1"/>
          </a:solidFill>
          <a:latin typeface="+mn-lt"/>
          <a:ea typeface="+mn-ea"/>
          <a:cs typeface="+mn-cs"/>
        </a:defRPr>
      </a:lvl3pPr>
      <a:lvl4pPr marL="2125909" indent="-303701" algn="l" defTabSz="607402" rtl="0" eaLnBrk="1" latinLnBrk="0" hangingPunct="1">
        <a:spcBef>
          <a:spcPct val="20000"/>
        </a:spcBef>
        <a:buFont typeface="Arial"/>
        <a:buChar char="–"/>
        <a:defRPr sz="2600" kern="1200">
          <a:solidFill>
            <a:schemeClr val="tx1"/>
          </a:solidFill>
          <a:latin typeface="+mn-lt"/>
          <a:ea typeface="+mn-ea"/>
          <a:cs typeface="+mn-cs"/>
        </a:defRPr>
      </a:lvl4pPr>
      <a:lvl5pPr marL="2733311" indent="-303701" algn="l" defTabSz="607402" rtl="0" eaLnBrk="1" latinLnBrk="0" hangingPunct="1">
        <a:spcBef>
          <a:spcPct val="20000"/>
        </a:spcBef>
        <a:buFont typeface="Arial"/>
        <a:buChar char="»"/>
        <a:defRPr sz="2600" kern="1200">
          <a:solidFill>
            <a:schemeClr val="tx1"/>
          </a:solidFill>
          <a:latin typeface="+mn-lt"/>
          <a:ea typeface="+mn-ea"/>
          <a:cs typeface="+mn-cs"/>
        </a:defRPr>
      </a:lvl5pPr>
      <a:lvl6pPr marL="3340714" indent="-303701" algn="l" defTabSz="607402" rtl="0" eaLnBrk="1" latinLnBrk="0" hangingPunct="1">
        <a:spcBef>
          <a:spcPct val="20000"/>
        </a:spcBef>
        <a:buFont typeface="Arial"/>
        <a:buChar char="•"/>
        <a:defRPr sz="2600" kern="1200">
          <a:solidFill>
            <a:schemeClr val="tx1"/>
          </a:solidFill>
          <a:latin typeface="+mn-lt"/>
          <a:ea typeface="+mn-ea"/>
          <a:cs typeface="+mn-cs"/>
        </a:defRPr>
      </a:lvl6pPr>
      <a:lvl7pPr marL="3948117" indent="-303701" algn="l" defTabSz="607402" rtl="0" eaLnBrk="1" latinLnBrk="0" hangingPunct="1">
        <a:spcBef>
          <a:spcPct val="20000"/>
        </a:spcBef>
        <a:buFont typeface="Arial"/>
        <a:buChar char="•"/>
        <a:defRPr sz="2600" kern="1200">
          <a:solidFill>
            <a:schemeClr val="tx1"/>
          </a:solidFill>
          <a:latin typeface="+mn-lt"/>
          <a:ea typeface="+mn-ea"/>
          <a:cs typeface="+mn-cs"/>
        </a:defRPr>
      </a:lvl7pPr>
      <a:lvl8pPr marL="4555520" indent="-303701" algn="l" defTabSz="607402" rtl="0" eaLnBrk="1" latinLnBrk="0" hangingPunct="1">
        <a:spcBef>
          <a:spcPct val="20000"/>
        </a:spcBef>
        <a:buFont typeface="Arial"/>
        <a:buChar char="•"/>
        <a:defRPr sz="2600" kern="1200">
          <a:solidFill>
            <a:schemeClr val="tx1"/>
          </a:solidFill>
          <a:latin typeface="+mn-lt"/>
          <a:ea typeface="+mn-ea"/>
          <a:cs typeface="+mn-cs"/>
        </a:defRPr>
      </a:lvl8pPr>
      <a:lvl9pPr marL="5162922" indent="-303701" algn="l" defTabSz="607402" rtl="0" eaLnBrk="1" latinLnBrk="0" hangingPunct="1">
        <a:spcBef>
          <a:spcPct val="20000"/>
        </a:spcBef>
        <a:buFont typeface="Arial"/>
        <a:buChar char="•"/>
        <a:defRPr sz="2600" kern="1200">
          <a:solidFill>
            <a:schemeClr val="tx1"/>
          </a:solidFill>
          <a:latin typeface="+mn-lt"/>
          <a:ea typeface="+mn-ea"/>
          <a:cs typeface="+mn-cs"/>
        </a:defRPr>
      </a:lvl9pPr>
    </p:bodyStyle>
    <p:otherStyle>
      <a:defPPr>
        <a:defRPr lang="en-US"/>
      </a:defPPr>
      <a:lvl1pPr marL="0" algn="l" defTabSz="607402" rtl="0" eaLnBrk="1" latinLnBrk="0" hangingPunct="1">
        <a:defRPr sz="2300" kern="1200">
          <a:solidFill>
            <a:schemeClr val="tx1"/>
          </a:solidFill>
          <a:latin typeface="+mn-lt"/>
          <a:ea typeface="+mn-ea"/>
          <a:cs typeface="+mn-cs"/>
        </a:defRPr>
      </a:lvl1pPr>
      <a:lvl2pPr marL="607402" algn="l" defTabSz="607402" rtl="0" eaLnBrk="1" latinLnBrk="0" hangingPunct="1">
        <a:defRPr sz="2300" kern="1200">
          <a:solidFill>
            <a:schemeClr val="tx1"/>
          </a:solidFill>
          <a:latin typeface="+mn-lt"/>
          <a:ea typeface="+mn-ea"/>
          <a:cs typeface="+mn-cs"/>
        </a:defRPr>
      </a:lvl2pPr>
      <a:lvl3pPr marL="1214805" algn="l" defTabSz="607402" rtl="0" eaLnBrk="1" latinLnBrk="0" hangingPunct="1">
        <a:defRPr sz="2300" kern="1200">
          <a:solidFill>
            <a:schemeClr val="tx1"/>
          </a:solidFill>
          <a:latin typeface="+mn-lt"/>
          <a:ea typeface="+mn-ea"/>
          <a:cs typeface="+mn-cs"/>
        </a:defRPr>
      </a:lvl3pPr>
      <a:lvl4pPr marL="1822207" algn="l" defTabSz="607402" rtl="0" eaLnBrk="1" latinLnBrk="0" hangingPunct="1">
        <a:defRPr sz="2300" kern="1200">
          <a:solidFill>
            <a:schemeClr val="tx1"/>
          </a:solidFill>
          <a:latin typeface="+mn-lt"/>
          <a:ea typeface="+mn-ea"/>
          <a:cs typeface="+mn-cs"/>
        </a:defRPr>
      </a:lvl4pPr>
      <a:lvl5pPr marL="2429610" algn="l" defTabSz="607402" rtl="0" eaLnBrk="1" latinLnBrk="0" hangingPunct="1">
        <a:defRPr sz="2300" kern="1200">
          <a:solidFill>
            <a:schemeClr val="tx1"/>
          </a:solidFill>
          <a:latin typeface="+mn-lt"/>
          <a:ea typeface="+mn-ea"/>
          <a:cs typeface="+mn-cs"/>
        </a:defRPr>
      </a:lvl5pPr>
      <a:lvl6pPr marL="3037012" algn="l" defTabSz="607402" rtl="0" eaLnBrk="1" latinLnBrk="0" hangingPunct="1">
        <a:defRPr sz="2300" kern="1200">
          <a:solidFill>
            <a:schemeClr val="tx1"/>
          </a:solidFill>
          <a:latin typeface="+mn-lt"/>
          <a:ea typeface="+mn-ea"/>
          <a:cs typeface="+mn-cs"/>
        </a:defRPr>
      </a:lvl6pPr>
      <a:lvl7pPr marL="3644415" algn="l" defTabSz="607402" rtl="0" eaLnBrk="1" latinLnBrk="0" hangingPunct="1">
        <a:defRPr sz="2300" kern="1200">
          <a:solidFill>
            <a:schemeClr val="tx1"/>
          </a:solidFill>
          <a:latin typeface="+mn-lt"/>
          <a:ea typeface="+mn-ea"/>
          <a:cs typeface="+mn-cs"/>
        </a:defRPr>
      </a:lvl7pPr>
      <a:lvl8pPr marL="4251818" algn="l" defTabSz="607402" rtl="0" eaLnBrk="1" latinLnBrk="0" hangingPunct="1">
        <a:defRPr sz="2300" kern="1200">
          <a:solidFill>
            <a:schemeClr val="tx1"/>
          </a:solidFill>
          <a:latin typeface="+mn-lt"/>
          <a:ea typeface="+mn-ea"/>
          <a:cs typeface="+mn-cs"/>
        </a:defRPr>
      </a:lvl8pPr>
      <a:lvl9pPr marL="4859221" algn="l" defTabSz="607402"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TextBox 23"/>
          <p:cNvSpPr txBox="1"/>
          <p:nvPr/>
        </p:nvSpPr>
        <p:spPr>
          <a:xfrm>
            <a:off x="240632" y="7294595"/>
            <a:ext cx="12536905" cy="769441"/>
          </a:xfrm>
          <a:prstGeom prst="rect">
            <a:avLst/>
          </a:prstGeom>
          <a:noFill/>
        </p:spPr>
        <p:txBody>
          <a:bodyPr wrap="square" rtlCol="0">
            <a:spAutoFit/>
          </a:bodyPr>
          <a:lstStyle/>
          <a:p>
            <a:pPr algn="ctr"/>
            <a:r>
              <a:rPr lang="en-US" sz="2200" dirty="0">
                <a:solidFill>
                  <a:schemeClr val="bg1"/>
                </a:solidFill>
              </a:rPr>
              <a:t>I predict that the BIAT comparing my gut reactions to YOUNG PEOPLE vs. OLD PEOPLE right now, at this exact moment, will show that my current implicit attitude is…</a:t>
            </a:r>
          </a:p>
        </p:txBody>
      </p:sp>
      <p:sp>
        <p:nvSpPr>
          <p:cNvPr id="28" name="TextBox 27"/>
          <p:cNvSpPr txBox="1"/>
          <p:nvPr/>
        </p:nvSpPr>
        <p:spPr>
          <a:xfrm>
            <a:off x="189208" y="1733486"/>
            <a:ext cx="12639751" cy="3785652"/>
          </a:xfrm>
          <a:prstGeom prst="rect">
            <a:avLst/>
          </a:prstGeom>
          <a:noFill/>
        </p:spPr>
        <p:txBody>
          <a:bodyPr wrap="square" rtlCol="0">
            <a:spAutoFit/>
          </a:bodyPr>
          <a:lstStyle/>
          <a:p>
            <a:pPr algn="ctr">
              <a:spcAft>
                <a:spcPts val="1200"/>
              </a:spcAft>
            </a:pPr>
            <a:r>
              <a:rPr lang="en-US" sz="3200" b="1" dirty="0">
                <a:solidFill>
                  <a:srgbClr val="FFFFFF"/>
                </a:solidFill>
              </a:rPr>
              <a:t>YOUNG-OLD BIAT</a:t>
            </a:r>
          </a:p>
          <a:p>
            <a:r>
              <a:rPr lang="en-US" sz="2200" dirty="0">
                <a:solidFill>
                  <a:srgbClr val="FFFFFF"/>
                </a:solidFill>
              </a:rPr>
              <a:t>Please look at these pictures. All pictures on the top belong to the category “YOUNG PEOPLE”, all pictures on the bottom belong to the category “OLD PEOPLE”.</a:t>
            </a:r>
          </a:p>
          <a:p>
            <a:endParaRPr lang="en-US" sz="2200" dirty="0">
              <a:solidFill>
                <a:srgbClr val="FFFFFF"/>
              </a:solidFill>
            </a:endParaRPr>
          </a:p>
          <a:p>
            <a:r>
              <a:rPr lang="en-US" sz="2200" dirty="0">
                <a:solidFill>
                  <a:srgbClr val="FFFFFF"/>
                </a:solidFill>
              </a:rPr>
              <a:t>Listen to the gut reactions that you have RIGHT NOW, AT THIS EXACT MOMENT while you look at the pictures. What is your implicit attitude toward these categories right now? What will the BIAT that you will take in just a minute show? </a:t>
            </a:r>
          </a:p>
          <a:p>
            <a:endParaRPr lang="en-US" sz="2200" dirty="0">
              <a:solidFill>
                <a:srgbClr val="FFFFFF"/>
              </a:solidFill>
            </a:endParaRPr>
          </a:p>
          <a:p>
            <a:r>
              <a:rPr lang="en-US" sz="2200" dirty="0">
                <a:solidFill>
                  <a:srgbClr val="FFFFFF"/>
                </a:solidFill>
              </a:rPr>
              <a:t>Remember, you should base your predictions on the gut reactions you feel toward YOUNG PEOPLE and OLD PEOPLE right now, at this exact moment.</a:t>
            </a:r>
          </a:p>
        </p:txBody>
      </p:sp>
      <p:pic>
        <p:nvPicPr>
          <p:cNvPr id="27" name="Picture 4" descr="https://mfr.osf.io/export?url=https://osf.io/download/gn769/?direct=%26mode=render&amp;format=2400x2400.jpeg">
            <a:extLst>
              <a:ext uri="{FF2B5EF4-FFF2-40B4-BE49-F238E27FC236}">
                <a16:creationId xmlns:a16="http://schemas.microsoft.com/office/drawing/2014/main" id="{DB1BE6C9-068A-4361-8F57-9E642F51F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2427" y="5564558"/>
            <a:ext cx="2121462" cy="15829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https://mfr.osf.io/export?url=https://osf.io/download/dtc25/?direct=%26mode=render&amp;format=2400x2400.jpeg">
            <a:extLst>
              <a:ext uri="{FF2B5EF4-FFF2-40B4-BE49-F238E27FC236}">
                <a16:creationId xmlns:a16="http://schemas.microsoft.com/office/drawing/2014/main" id="{89622F42-A014-4BB3-B0BE-8BA9FAC6C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180" y="5564558"/>
            <a:ext cx="2125097" cy="158564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https://mfr.osf.io/export?url=https://osf.io/download/pdhg2/?direct=%26mode=render&amp;format=2400x2400.jpeg">
            <a:extLst>
              <a:ext uri="{FF2B5EF4-FFF2-40B4-BE49-F238E27FC236}">
                <a16:creationId xmlns:a16="http://schemas.microsoft.com/office/drawing/2014/main" id="{BE4C4A45-8C17-484B-A0E5-BE750B64C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2013" y="5567268"/>
            <a:ext cx="2117830" cy="158022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mfr.osf.io/export?url=https://osf.io/download/t4cbu/?direct=%26mode=render&amp;format=2400x2400.jpeg">
            <a:extLst>
              <a:ext uri="{FF2B5EF4-FFF2-40B4-BE49-F238E27FC236}">
                <a16:creationId xmlns:a16="http://schemas.microsoft.com/office/drawing/2014/main" id="{D66E0F86-7E8E-4C46-8764-9C04A179D5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67269"/>
            <a:ext cx="2121463" cy="158293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https://mfr.osf.io/export?url=https://osf.io/download/zvfur/?direct=%26mode=render&amp;format=2400x2400.jpeg">
            <a:extLst>
              <a:ext uri="{FF2B5EF4-FFF2-40B4-BE49-F238E27FC236}">
                <a16:creationId xmlns:a16="http://schemas.microsoft.com/office/drawing/2014/main" id="{E73D533E-02DE-4599-A7BD-DE5B9F262A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0803" y="5567269"/>
            <a:ext cx="2121464" cy="158293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https://mfr.osf.io/export?url=https://osf.io/download/unr3k/?direct=%26mode=render&amp;format=2400x2400.jpeg">
            <a:extLst>
              <a:ext uri="{FF2B5EF4-FFF2-40B4-BE49-F238E27FC236}">
                <a16:creationId xmlns:a16="http://schemas.microsoft.com/office/drawing/2014/main" id="{A96AC10D-F4E2-49B9-9305-E0D41C88C7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9591" y="5564558"/>
            <a:ext cx="2121462" cy="15829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mfr.osf.io/export?url=https://osf.io/download/me2rn/?direct=%26mode=render&amp;format=2400x2400.jpeg">
            <a:extLst>
              <a:ext uri="{FF2B5EF4-FFF2-40B4-BE49-F238E27FC236}">
                <a16:creationId xmlns:a16="http://schemas.microsoft.com/office/drawing/2014/main" id="{9672D3AE-05CD-4854-8495-7761EA5176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32" y="168488"/>
            <a:ext cx="2103664" cy="15696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fr.osf.io/export?url=https://osf.io/download/er62f/?direct=%26mode=render&amp;format=2400x2400.jpeg">
            <a:extLst>
              <a:ext uri="{FF2B5EF4-FFF2-40B4-BE49-F238E27FC236}">
                <a16:creationId xmlns:a16="http://schemas.microsoft.com/office/drawing/2014/main" id="{6C0DEF28-9E09-434C-90C7-66101CE264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1623" y="168488"/>
            <a:ext cx="2103664" cy="15696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fr.osf.io/export?url=https://osf.io/download/5g3mq/?direct=%26mode=render&amp;format=2400x2400.jpeg">
            <a:extLst>
              <a:ext uri="{FF2B5EF4-FFF2-40B4-BE49-F238E27FC236}">
                <a16:creationId xmlns:a16="http://schemas.microsoft.com/office/drawing/2014/main" id="{D0035804-18FD-4BF5-8A98-D6A93D1700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9180" y="168488"/>
            <a:ext cx="2103664" cy="1569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mfr.osf.io/export?url=https://osf.io/download/jyakc/?direct=%26mode=render&amp;format=2400x2400.jpeg">
            <a:extLst>
              <a:ext uri="{FF2B5EF4-FFF2-40B4-BE49-F238E27FC236}">
                <a16:creationId xmlns:a16="http://schemas.microsoft.com/office/drawing/2014/main" id="{0DBBDBF3-B7AB-4500-AE39-452A800DC8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6737" y="168488"/>
            <a:ext cx="2103664" cy="15696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mfr.osf.io/export?url=https://osf.io/download/sqft8/?direct=%26mode=render&amp;format=2400x2400.jpeg">
            <a:extLst>
              <a:ext uri="{FF2B5EF4-FFF2-40B4-BE49-F238E27FC236}">
                <a16:creationId xmlns:a16="http://schemas.microsoft.com/office/drawing/2014/main" id="{A31A7ECF-63E9-4F62-956A-D7D48C4CE6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78358" y="168488"/>
            <a:ext cx="2103664" cy="15696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mfr.osf.io/export?url=https://osf.io/download/c5zad/?direct=%26mode=render&amp;format=2400x2400.jpeg">
            <a:extLst>
              <a:ext uri="{FF2B5EF4-FFF2-40B4-BE49-F238E27FC236}">
                <a16:creationId xmlns:a16="http://schemas.microsoft.com/office/drawing/2014/main" id="{7D7034F9-005C-436E-99D4-BA8CEDB346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35914" y="157920"/>
            <a:ext cx="2117829" cy="1580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337</TotalTime>
  <Words>141</Words>
  <Application>Microsoft Office PowerPoint</Application>
  <PresentationFormat>Custom</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University of Colorado at Boulder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 Hahn</dc:creator>
  <cp:lastModifiedBy>Andreychik, Michael R.</cp:lastModifiedBy>
  <cp:revision>38</cp:revision>
  <dcterms:created xsi:type="dcterms:W3CDTF">2011-01-25T16:42:28Z</dcterms:created>
  <dcterms:modified xsi:type="dcterms:W3CDTF">2022-10-12T18:29:23Z</dcterms:modified>
</cp:coreProperties>
</file>