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6" r:id="rId9"/>
    <p:sldId id="269" r:id="rId10"/>
    <p:sldId id="26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A413-73DD-4E29-9717-521553A52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A700F-0845-4ED4-915B-F93F0FB95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F522-F26E-4A98-A4D7-DCEFAE2F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C635-DC69-424E-902F-D6E341017C11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31733-35C4-455F-A7BA-57830900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FF22B-AE45-4978-91F8-0C507C38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1119-8CB7-4017-8EB7-C672F7F2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4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D576-5978-40FF-B59E-37D4C78F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66AAD-594E-479F-BD8A-823B29606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79008-EE83-4FA5-81A6-9AD3BD51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C635-DC69-424E-902F-D6E341017C11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CA9AC-EF4D-4028-9E1A-E0B82D20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31FD6-6DA6-4A23-ABA5-E0B93DA0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1119-8CB7-4017-8EB7-C672F7F2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8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AFA343-D5E3-45B1-84CE-E871E6F7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8F30F-2CD6-4A61-8CE9-C90814FC9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4567D-8941-48E2-8F93-13C3C443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C635-DC69-424E-902F-D6E341017C11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9B1B7-F55E-49E6-AD71-516F2CA6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4E4DC-F70B-4A1B-A6DB-1CB69365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1119-8CB7-4017-8EB7-C672F7F2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1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0C9F-44D1-452C-A360-9FDB2205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0A8D-F710-4B76-A521-FCD0E0CEB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D300D-9EEE-495E-841A-9085001E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C635-DC69-424E-902F-D6E341017C11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626DA-F5D8-4709-8365-32563BB2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FAF3F-3CF9-45E6-8F4E-05FF6187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1119-8CB7-4017-8EB7-C672F7F2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0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C1B6-C863-4B3F-9002-7A8C36D2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6F3AD-8E10-455E-A7FC-729ED7CC4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ABD42-CBAC-4C2B-9C60-5B6A04FC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C635-DC69-424E-902F-D6E341017C11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DF382-3825-4F00-8A36-98AB029E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0A803-AEE5-4CEA-B400-4C33C4C1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1119-8CB7-4017-8EB7-C672F7F2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B346-AFD4-4403-830D-2D101E24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D7244-12FB-44AC-B605-C11A877BC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EBA3D-EDCC-4892-8357-3C078AD43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1441A-4F35-4B5A-B1AD-FFE65217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C635-DC69-424E-902F-D6E341017C11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592F9-C9C8-49EA-8A66-B3C39340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614B6-3CC5-41BA-AEF0-50CADB60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1119-8CB7-4017-8EB7-C672F7F2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1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C770-827A-40E6-8519-70AEF57C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E003A-A0B9-44FF-A0DF-C4DB7B038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17AC5-4023-4234-A5C5-244DF764A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FCF72-2303-4AEA-A969-2B1E6BC67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48ABD-1831-4F4B-9E30-4C5651AB5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C914A-81D3-4D42-9C09-7E81F343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C635-DC69-424E-902F-D6E341017C11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6B48A-DF4F-4111-AA70-2B248469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3C398-C814-4D40-A9AC-5F429A1F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1119-8CB7-4017-8EB7-C672F7F2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E852-0256-483F-A132-647362FF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88DF2-8A88-4A8E-80FF-2AB2053F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C635-DC69-424E-902F-D6E341017C11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E74B3-3F12-4C25-AF79-3735B16D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55D7B-6047-4A7A-8D5D-0BE97954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1119-8CB7-4017-8EB7-C672F7F2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1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2DB3A-E461-4D73-B002-AA6F7D76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C635-DC69-424E-902F-D6E341017C11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6BD06-0F06-4DB5-BB53-B0DF5630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52988-E0B9-4DDA-8861-087FB0A2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1119-8CB7-4017-8EB7-C672F7F2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4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AA63-C60A-4571-952B-73541EDB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A783-3C53-454D-B661-248AFEF3F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D428C-3CD0-40E2-ADA1-EB9716C17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F4F8E-D824-488F-B321-DF048D6B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C635-DC69-424E-902F-D6E341017C11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1E932-B893-4618-84BE-C2D03F5D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B9B2D-CC3F-4E84-AB07-5394005E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1119-8CB7-4017-8EB7-C672F7F2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2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A72F-C85D-48CB-B198-6EDC932E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2C272-5D7E-47B6-9824-2365062D6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F8B96-034C-459B-989E-9FCE4857B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13697-512C-4D07-B488-1B3E7276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C635-DC69-424E-902F-D6E341017C11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55AF1-6A9D-4AD2-8707-2FCC8170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98B7E-421A-46ED-B114-AFAA6D35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1119-8CB7-4017-8EB7-C672F7F2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9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599D5-CF1C-43DC-AA96-D670FFF1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5C653-67A7-4E08-B8C4-4473775E5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D1DC3-799A-4A0A-B7BD-F78EE7235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2C635-DC69-424E-902F-D6E341017C11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7D532-CEB4-44D2-92FC-C57591180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7ACB2-28A1-445C-A96D-DE377D426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61119-8CB7-4017-8EB7-C672F7F22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8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said2018/Term-1/raw/master/Data/Projects/facebook_data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F84F9-89C2-442D-832F-DF838A3F8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9" t="9091" r="2866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D30BE-E896-495B-9718-4EAA3D5BD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Facebook Data analysis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5F6DE4B-291A-4670-8E7D-F84F15629B6E}"/>
              </a:ext>
            </a:extLst>
          </p:cNvPr>
          <p:cNvSpPr txBox="1">
            <a:spLocks/>
          </p:cNvSpPr>
          <p:nvPr/>
        </p:nvSpPr>
        <p:spPr>
          <a:xfrm>
            <a:off x="342623" y="5149227"/>
            <a:ext cx="4023360" cy="13724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EDA project by </a:t>
            </a:r>
            <a:r>
              <a:rPr lang="en-US" sz="2400" dirty="0" err="1"/>
              <a:t>Satheesh.V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2742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19347-EDD7-43F6-A75F-C86F3C4C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Inference - 6</a:t>
            </a:r>
            <a:endParaRPr lang="en-US" sz="40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4FBAF-51BC-4BF1-BA3D-6010609F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340" y="2224322"/>
            <a:ext cx="4559425" cy="3703511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User 1149300 has the highest  number of likes per day. 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User 217591 aged 18 is the most active user as he has clicked most likes in his tenure.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229EF-5B8A-49B3-9627-F538B06C3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822" y="619383"/>
            <a:ext cx="4800847" cy="26436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63E076-CC78-444B-B947-AFB0BAD8E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263081"/>
            <a:ext cx="4698125" cy="28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2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19347-EDD7-43F6-A75F-C86F3C4C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Conclusion</a:t>
            </a:r>
            <a:endParaRPr lang="en-US" sz="72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4FBAF-51BC-4BF1-BA3D-6010609F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522483"/>
            <a:ext cx="8074815" cy="3279963"/>
          </a:xfrm>
        </p:spPr>
        <p:txBody>
          <a:bodyPr anchor="t">
            <a:normAutofit/>
          </a:bodyPr>
          <a:lstStyle/>
          <a:p>
            <a:pPr lvl="1">
              <a:buFontTx/>
              <a:buChar char="-"/>
            </a:pPr>
            <a:r>
              <a:rPr lang="en-US" dirty="0"/>
              <a:t>The younger generation is registering to Facebook.</a:t>
            </a:r>
          </a:p>
          <a:p>
            <a:pPr lvl="1">
              <a:buFontTx/>
              <a:buChar char="-"/>
            </a:pPr>
            <a:r>
              <a:rPr lang="en-US" dirty="0"/>
              <a:t>There are not much users with age group &gt; 50. The company should encourage users &gt; 50yrs of age to use Facebook. </a:t>
            </a:r>
          </a:p>
          <a:p>
            <a:pPr lvl="1">
              <a:buFontTx/>
              <a:buChar char="-"/>
            </a:pPr>
            <a:r>
              <a:rPr lang="en-US" dirty="0"/>
              <a:t>Users who are actively using </a:t>
            </a:r>
            <a:r>
              <a:rPr lang="en-US" dirty="0" err="1"/>
              <a:t>facebook</a:t>
            </a:r>
            <a:r>
              <a:rPr lang="en-US" dirty="0"/>
              <a:t> are in the younger age group (&lt;30)</a:t>
            </a:r>
          </a:p>
          <a:p>
            <a:pPr lvl="1">
              <a:buFontTx/>
              <a:buChar char="-"/>
            </a:pPr>
            <a:r>
              <a:rPr lang="en-US" dirty="0"/>
              <a:t>Mobile app has gained more popularity than web off-late.</a:t>
            </a:r>
          </a:p>
          <a:p>
            <a:pPr lvl="1">
              <a:buFontTx/>
              <a:buChar char="-"/>
            </a:pPr>
            <a:r>
              <a:rPr lang="en-US" dirty="0"/>
              <a:t>Female users are more popular than male counterparts</a:t>
            </a:r>
          </a:p>
          <a:p>
            <a:pPr lvl="1"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0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9958A-193A-417A-A5C1-E529BD43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Agenda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A4343-518B-4E12-8E5C-2E13F4B00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Introduction</a:t>
            </a:r>
          </a:p>
          <a:p>
            <a:r>
              <a:rPr lang="en-US" sz="3600" dirty="0"/>
              <a:t>About the data set</a:t>
            </a:r>
          </a:p>
          <a:p>
            <a:r>
              <a:rPr lang="en-US" sz="3600" dirty="0"/>
              <a:t>Inferences</a:t>
            </a:r>
          </a:p>
          <a:p>
            <a:r>
              <a:rPr lang="en-US" sz="3600" dirty="0"/>
              <a:t>Conclusion</a:t>
            </a:r>
          </a:p>
        </p:txBody>
      </p:sp>
      <p:pic>
        <p:nvPicPr>
          <p:cNvPr id="1026" name="Picture 2" descr="Agenda Computer Accessory png download - 960*649 - Free Transparent Agenda  png Download. - CleanPNG / KissPNG">
            <a:extLst>
              <a:ext uri="{FF2B5EF4-FFF2-40B4-BE49-F238E27FC236}">
                <a16:creationId xmlns:a16="http://schemas.microsoft.com/office/drawing/2014/main" id="{35A173DD-382B-464E-9C76-4BF7181788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3" r="-3" b="-3"/>
          <a:stretch/>
        </p:blipFill>
        <p:spPr bwMode="auto">
          <a:xfrm>
            <a:off x="6520026" y="2484255"/>
            <a:ext cx="4541783" cy="327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4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19347-EDD7-43F6-A75F-C86F3C4C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/>
              <a:t>Introduction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4FBAF-51BC-4BF1-BA3D-6010609F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Facebook was launched on February 4, 2004, by Mark Zuckerberg and his Harvard College roommates </a:t>
            </a:r>
          </a:p>
          <a:p>
            <a:r>
              <a:rPr lang="en-US" sz="2400" dirty="0"/>
              <a:t>Available as a mobile app and website.</a:t>
            </a:r>
          </a:p>
          <a:p>
            <a:r>
              <a:rPr lang="en-US" sz="2400" dirty="0"/>
              <a:t>2.8 billion active users.</a:t>
            </a:r>
          </a:p>
          <a:p>
            <a:r>
              <a:rPr lang="en-US" sz="2400" dirty="0"/>
              <a:t>Constantly improving with innovations and updates.</a:t>
            </a:r>
          </a:p>
          <a:p>
            <a:r>
              <a:rPr lang="en-US" sz="2400" dirty="0"/>
              <a:t>New features: Money Requests, Facebook Marketplace, Facebook Instant Articles.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643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19347-EDD7-43F6-A75F-C86F3C4C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About the data set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4FBAF-51BC-4BF1-BA3D-6010609F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400" dirty="0"/>
              <a:t>URL to the data set: </a:t>
            </a:r>
            <a:r>
              <a:rPr lang="en-US" sz="2400" dirty="0">
                <a:hlinkClick r:id="rId2"/>
              </a:rPr>
              <a:t>https://github.com/insaid2018/Term-1/raw/master/Data/Projects/facebook_data.csv</a:t>
            </a:r>
            <a:endParaRPr lang="en-US" sz="2400" dirty="0"/>
          </a:p>
          <a:p>
            <a:r>
              <a:rPr lang="en-US" sz="2400" dirty="0"/>
              <a:t>Details of Users with their gender, likes, friend counts, tenure, mobile/www likes were provided in the dataset.</a:t>
            </a:r>
          </a:p>
          <a:p>
            <a:r>
              <a:rPr lang="en-US" sz="2400" dirty="0"/>
              <a:t>Total of </a:t>
            </a:r>
            <a:r>
              <a:rPr lang="en-US" sz="2400" b="1" dirty="0"/>
              <a:t>99003</a:t>
            </a:r>
            <a:r>
              <a:rPr lang="en-US" sz="2400" dirty="0"/>
              <a:t> user details were provided.</a:t>
            </a:r>
          </a:p>
          <a:p>
            <a:r>
              <a:rPr lang="en-US" sz="2400" dirty="0"/>
              <a:t>&lt; 1% of data had null values (in gender and tenure columns).</a:t>
            </a:r>
          </a:p>
          <a:p>
            <a:r>
              <a:rPr lang="en-US" sz="2400" dirty="0"/>
              <a:t>Age ranges from 15 to 121 years.</a:t>
            </a:r>
          </a:p>
          <a:p>
            <a:r>
              <a:rPr lang="en-US" sz="2400" dirty="0"/>
              <a:t>No duplicate records.</a:t>
            </a:r>
          </a:p>
          <a:p>
            <a:r>
              <a:rPr lang="en-US" sz="2400" dirty="0"/>
              <a:t>Tools used: </a:t>
            </a:r>
          </a:p>
          <a:p>
            <a:pPr lvl="1"/>
            <a:r>
              <a:rPr lang="en-US" dirty="0"/>
              <a:t>Pandas and </a:t>
            </a:r>
            <a:r>
              <a:rPr lang="en-US" dirty="0" err="1"/>
              <a:t>Numpy</a:t>
            </a:r>
            <a:r>
              <a:rPr lang="en-US" dirty="0"/>
              <a:t> – for analysis on the data</a:t>
            </a:r>
          </a:p>
          <a:p>
            <a:pPr lvl="1"/>
            <a:r>
              <a:rPr lang="en-US" dirty="0"/>
              <a:t>Seaborn library and Matplotlib – for visual representation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027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19347-EDD7-43F6-A75F-C86F3C4C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Inference - 1</a:t>
            </a:r>
            <a:endParaRPr lang="en-US" sz="4000" b="1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4FBAF-51BC-4BF1-BA3D-6010609F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24" y="2337820"/>
            <a:ext cx="4559425" cy="307910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The dataset has more users in the age group 10 – 30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Among them, Male users dominate in that age group.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83486-21AA-4E36-9DB6-7FDFD6944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83" b="-1"/>
          <a:stretch/>
        </p:blipFill>
        <p:spPr>
          <a:xfrm>
            <a:off x="5873189" y="746800"/>
            <a:ext cx="5289302" cy="2682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7FAA4C-8280-4FE8-B115-53EC33FDB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139" y="3342290"/>
            <a:ext cx="4883401" cy="276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7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19347-EDD7-43F6-A75F-C86F3C4C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Inference - 2</a:t>
            </a:r>
            <a:endParaRPr lang="en-US" sz="40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4FBAF-51BC-4BF1-BA3D-6010609F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24" y="2337820"/>
            <a:ext cx="4559425" cy="2616651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Male users in the age group 10 – 50 have more friends. However beyond 50, the female users have more friends than the male counterparts.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66EE1-8E63-4EBD-9308-209784F8E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451" y="955917"/>
            <a:ext cx="4921503" cy="445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73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19347-EDD7-43F6-A75F-C86F3C4C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Inference - 3</a:t>
            </a:r>
            <a:endParaRPr lang="en-US" sz="40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4FBAF-51BC-4BF1-BA3D-6010609F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340" y="3262750"/>
            <a:ext cx="4559425" cy="1091179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In the last 2 years, more male users in the age group 10 – 30 have joined </a:t>
            </a:r>
            <a:r>
              <a:rPr lang="en-US" sz="2000" dirty="0" err="1"/>
              <a:t>facebook</a:t>
            </a:r>
            <a:r>
              <a:rPr lang="en-US" sz="2000" dirty="0"/>
              <a:t>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589F8-485A-4650-89AB-45FA18C12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189" y="948803"/>
            <a:ext cx="5042159" cy="421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19347-EDD7-43F6-A75F-C86F3C4C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Inference - 4</a:t>
            </a:r>
            <a:endParaRPr lang="en-US" sz="40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4FBAF-51BC-4BF1-BA3D-6010609F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340" y="2224322"/>
            <a:ext cx="4559425" cy="3703511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People use mobile app more than web.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Male users use more mobile app than female users.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0E180-5E80-4946-9865-7CF8142F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653" y="637979"/>
            <a:ext cx="3067208" cy="2692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290CB6-4C8A-43C8-B51D-61ADD99D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653" y="3330517"/>
            <a:ext cx="3264068" cy="257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3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19347-EDD7-43F6-A75F-C86F3C4C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Inference - 5</a:t>
            </a:r>
            <a:endParaRPr lang="en-US" sz="40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4FBAF-51BC-4BF1-BA3D-6010609F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340" y="2224322"/>
            <a:ext cx="4559425" cy="3703511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Age group 10-50 use more mobile app than web.</a:t>
            </a:r>
          </a:p>
          <a:p>
            <a:pPr marL="457200" lvl="1" indent="0">
              <a:buNone/>
            </a:pPr>
            <a:r>
              <a:rPr lang="en-US" sz="2000" dirty="0"/>
              <a:t>However, age group &gt; 50 are predominantly comfortable using web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03B08-A30C-4523-8B7C-D73574503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006" y="1325426"/>
            <a:ext cx="5016758" cy="404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3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404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Facebook Data analysis</vt:lpstr>
      <vt:lpstr>Agenda</vt:lpstr>
      <vt:lpstr>Introduction</vt:lpstr>
      <vt:lpstr>About the data set</vt:lpstr>
      <vt:lpstr>Inference - 1</vt:lpstr>
      <vt:lpstr>Inference - 2</vt:lpstr>
      <vt:lpstr>Inference - 3</vt:lpstr>
      <vt:lpstr>Inference - 4</vt:lpstr>
      <vt:lpstr>Inference - 5</vt:lpstr>
      <vt:lpstr>Inference - 6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Data analysis</dc:title>
  <dc:creator>Satheesh Viswanathan</dc:creator>
  <cp:lastModifiedBy>Satheesh Viswanathan</cp:lastModifiedBy>
  <cp:revision>7</cp:revision>
  <dcterms:created xsi:type="dcterms:W3CDTF">2020-12-09T13:40:00Z</dcterms:created>
  <dcterms:modified xsi:type="dcterms:W3CDTF">2020-12-10T11:32:44Z</dcterms:modified>
</cp:coreProperties>
</file>