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Design Patterns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Mixins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followed both </a:t>
            </a:r>
            <a:r>
              <a:rPr lang="en-IN" dirty="0" err="1" smtClean="0"/>
              <a:t>Mixins</a:t>
            </a:r>
            <a:r>
              <a:rPr lang="en-IN" dirty="0" smtClean="0"/>
              <a:t> and Composition approaches.</a:t>
            </a:r>
          </a:p>
          <a:p>
            <a:r>
              <a:rPr lang="en-IN" smtClean="0"/>
              <a:t>examples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Design Patterns Discussion</vt:lpstr>
      <vt:lpstr>Inheritance</vt:lpstr>
      <vt:lpstr>Composition</vt:lpstr>
      <vt:lpstr>Mixins</vt:lpstr>
      <vt:lpstr>Code Patterns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Discussion</dc:title>
  <dc:creator>Admin</dc:creator>
  <cp:lastModifiedBy>Admin</cp:lastModifiedBy>
  <cp:revision>1</cp:revision>
  <dcterms:created xsi:type="dcterms:W3CDTF">2006-08-16T00:00:00Z</dcterms:created>
  <dcterms:modified xsi:type="dcterms:W3CDTF">2019-05-18T21:10:50Z</dcterms:modified>
</cp:coreProperties>
</file>