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00F6F-8CA2-4CDE-989D-E60965E79BE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F09AD-C5F4-4291-B15B-54D69BE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3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9542-A256-4185-BDDA-D14AD6B003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56890-D1E2-4A34-91F6-F9A5E046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2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7AE-6473-4E30-9E95-5D0A152D14F1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9228-FCBB-4C5F-9A4F-B1C286B94CEE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2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3E0C-D4B6-4576-9FC3-1C350C970BAD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4F0D-FD01-402C-891F-D4D2B37FA6C3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6E94-D957-42D3-AE2A-23D2DEC5FB0F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249E-76C1-4E5E-91AA-24E093949706}" type="datetime1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9019-8033-45CC-98E1-4EA9D0FBC0F8}" type="datetime1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DCD1-8579-475D-BD74-0D08BFD9F8A5}" type="datetime1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C1EA-6DC5-4D17-BF27-C695A1241D44}" type="datetime1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6302-2DD9-4738-8C8D-9BBBE14F79BF}" type="datetime1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577-2D34-4A6A-ADF1-1DBC6F1D9DC5}" type="datetime1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A054-3941-46F8-959B-1E80911C4AE3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2159-0CF5-4F07-90B1-5F591402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Locate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Locate Admin Panel Redesign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Move from Classic ASP to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Create token structure similar to VL Plus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/>
                </a:solidFill>
              </a:rPr>
              <a:t>Tokens</a:t>
            </a:r>
            <a:r>
              <a:rPr lang="en-US" dirty="0" smtClean="0"/>
              <a:t> will be as follows: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VIN Search </a:t>
            </a:r>
            <a:r>
              <a:rPr lang="en-US" dirty="0" smtClean="0"/>
              <a:t>– gives user access to the VIN Search page for New and Used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Trade Manager </a:t>
            </a:r>
            <a:r>
              <a:rPr lang="en-US" dirty="0" smtClean="0"/>
              <a:t>– gives user access to look up trades and pull trade history reports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Dealer Search </a:t>
            </a:r>
            <a:r>
              <a:rPr lang="en-US" dirty="0" smtClean="0"/>
              <a:t>– gives user access to search for dealers, includes dealer info and high level inventory information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Reports </a:t>
            </a:r>
            <a:r>
              <a:rPr lang="en-US" dirty="0" smtClean="0"/>
              <a:t>– gives user access to certain reports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File Process </a:t>
            </a:r>
            <a:r>
              <a:rPr lang="en-US" dirty="0" smtClean="0"/>
              <a:t>– gives user access file process data for monitoring purposes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Admin </a:t>
            </a:r>
            <a:r>
              <a:rPr lang="en-US" dirty="0" smtClean="0"/>
              <a:t>– gives user access to the admin screen for removing and adding users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Setting </a:t>
            </a:r>
            <a:r>
              <a:rPr lang="en-US" dirty="0" smtClean="0"/>
              <a:t>– gives user access to User Profile setting </a:t>
            </a:r>
            <a:r>
              <a:rPr lang="en-US" dirty="0" smtClean="0"/>
              <a:t>screen</a:t>
            </a:r>
          </a:p>
          <a:p>
            <a:pPr marL="914400" lvl="2" indent="0">
              <a:buNone/>
            </a:pPr>
            <a:r>
              <a:rPr lang="en-US" dirty="0" smtClean="0"/>
              <a:t>Naming convention for token should </a:t>
            </a:r>
            <a:r>
              <a:rPr lang="en-US" i="1" dirty="0" smtClean="0">
                <a:solidFill>
                  <a:srgbClr val="FF0000"/>
                </a:solidFill>
              </a:rPr>
              <a:t>‘</a:t>
            </a:r>
            <a:r>
              <a:rPr lang="en-US" i="1" dirty="0" err="1" smtClean="0">
                <a:solidFill>
                  <a:srgbClr val="FF0000"/>
                </a:solidFill>
              </a:rPr>
              <a:t>LS_PageName</a:t>
            </a:r>
            <a:r>
              <a:rPr lang="en-US" i="1" dirty="0" smtClean="0">
                <a:solidFill>
                  <a:srgbClr val="FF0000"/>
                </a:solidFill>
              </a:rPr>
              <a:t>’ i.e. ‘</a:t>
            </a:r>
            <a:r>
              <a:rPr lang="en-US" i="1" dirty="0" err="1" smtClean="0">
                <a:solidFill>
                  <a:srgbClr val="FF0000"/>
                </a:solidFill>
              </a:rPr>
              <a:t>LS_VINSearch</a:t>
            </a:r>
            <a:r>
              <a:rPr lang="en-US" i="1" dirty="0" smtClean="0">
                <a:solidFill>
                  <a:srgbClr val="FF0000"/>
                </a:solidFill>
              </a:rPr>
              <a:t>’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Add admin screen for internal users (Locate Team) only to add/remove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37E-990C-49A3-BFDC-FA311126E6C9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VIN Search</a:t>
            </a:r>
          </a:p>
          <a:p>
            <a:pPr lvl="1"/>
            <a:r>
              <a:rPr lang="en-US" dirty="0" smtClean="0"/>
              <a:t>New</a:t>
            </a:r>
          </a:p>
          <a:p>
            <a:pPr lvl="2"/>
            <a:r>
              <a:rPr lang="en-US" dirty="0" smtClean="0"/>
              <a:t>Search by VIN</a:t>
            </a:r>
          </a:p>
          <a:p>
            <a:pPr lvl="2"/>
            <a:r>
              <a:rPr lang="en-US" dirty="0" smtClean="0"/>
              <a:t>Image count search</a:t>
            </a:r>
          </a:p>
          <a:p>
            <a:pPr lvl="1"/>
            <a:r>
              <a:rPr lang="en-US" dirty="0" smtClean="0"/>
              <a:t>Used</a:t>
            </a:r>
          </a:p>
          <a:p>
            <a:pPr lvl="2"/>
            <a:r>
              <a:rPr lang="en-US" dirty="0" smtClean="0"/>
              <a:t>Search by VIN</a:t>
            </a:r>
          </a:p>
          <a:p>
            <a:r>
              <a:rPr lang="en-US" dirty="0" smtClean="0"/>
              <a:t>Trade Manager</a:t>
            </a:r>
          </a:p>
          <a:p>
            <a:r>
              <a:rPr lang="en-US" dirty="0" smtClean="0"/>
              <a:t>Dealer Search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File Process</a:t>
            </a:r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Settings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A88F-877C-4971-A154-A9EFE65760FC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6989"/>
            <a:ext cx="10515600" cy="12681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1372-F74F-4BDF-8ED7-B096496A2811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77993" y="1446989"/>
            <a:ext cx="2475807" cy="243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426633" y="1690688"/>
            <a:ext cx="342899" cy="11498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0" y="2840531"/>
            <a:ext cx="4782589" cy="18158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Sub navigation bar</a:t>
            </a:r>
          </a:p>
          <a:p>
            <a:pPr marL="285750" indent="-285750">
              <a:buFontTx/>
              <a:buChar char="-"/>
            </a:pPr>
            <a:r>
              <a:rPr lang="en-US" sz="1600" b="1" i="1" dirty="0" smtClean="0"/>
              <a:t>Create Jira Ticket </a:t>
            </a:r>
            <a:r>
              <a:rPr lang="en-US" sz="1600" dirty="0" smtClean="0"/>
              <a:t>Links out to Jira – Service Request Issue type – this will be an external link only for Jira access. </a:t>
            </a:r>
          </a:p>
          <a:p>
            <a:pPr marL="285750" indent="-285750">
              <a:buFontTx/>
              <a:buChar char="-"/>
            </a:pPr>
            <a:r>
              <a:rPr lang="en-US" sz="1600" b="1" i="1" dirty="0" smtClean="0"/>
              <a:t>Preferences </a:t>
            </a:r>
            <a:r>
              <a:rPr lang="en-US" sz="1600" dirty="0" smtClean="0"/>
              <a:t>– this will link to the User Profile preference page. </a:t>
            </a:r>
          </a:p>
          <a:p>
            <a:pPr marL="285750" indent="-285750">
              <a:buFontTx/>
              <a:buChar char="-"/>
            </a:pPr>
            <a:r>
              <a:rPr lang="en-US" sz="1600" b="1" i="1" dirty="0" smtClean="0"/>
              <a:t>Admin</a:t>
            </a:r>
            <a:r>
              <a:rPr lang="en-US" sz="1600" dirty="0" smtClean="0"/>
              <a:t> – this will link to the Admin Screen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43198" y="2715119"/>
            <a:ext cx="866602" cy="7596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43198" y="3516037"/>
            <a:ext cx="4782589" cy="15696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Main navigation bar</a:t>
            </a:r>
          </a:p>
          <a:p>
            <a:pPr marL="285750" indent="-285750">
              <a:buFontTx/>
              <a:buChar char="-"/>
            </a:pPr>
            <a:r>
              <a:rPr lang="en-US" sz="1600" b="1" i="1" dirty="0" smtClean="0"/>
              <a:t>VIN Search</a:t>
            </a:r>
          </a:p>
          <a:p>
            <a:pPr marL="285750" indent="-285750">
              <a:buFontTx/>
              <a:buChar char="-"/>
            </a:pPr>
            <a:r>
              <a:rPr lang="en-US" sz="1600" b="1" i="1" dirty="0" smtClean="0"/>
              <a:t>Trade Manager</a:t>
            </a:r>
          </a:p>
          <a:p>
            <a:pPr marL="285750" indent="-285750">
              <a:buFontTx/>
              <a:buChar char="-"/>
            </a:pPr>
            <a:r>
              <a:rPr lang="en-US" sz="1600" b="1" i="1" dirty="0" smtClean="0"/>
              <a:t>Dealer Search</a:t>
            </a:r>
          </a:p>
          <a:p>
            <a:pPr marL="285750" indent="-285750">
              <a:buFontTx/>
              <a:buChar char="-"/>
            </a:pPr>
            <a:r>
              <a:rPr lang="en-US" sz="1600" b="1" i="1" dirty="0" smtClean="0"/>
              <a:t>Reports</a:t>
            </a:r>
          </a:p>
          <a:p>
            <a:pPr marL="285750" indent="-285750">
              <a:buFontTx/>
              <a:buChar char="-"/>
            </a:pPr>
            <a:r>
              <a:rPr lang="en-US" sz="1600" b="1" i="1" dirty="0" smtClean="0"/>
              <a:t>File Process</a:t>
            </a:r>
            <a:endParaRPr lang="en-US" sz="16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971896" y="2450761"/>
            <a:ext cx="4373188" cy="243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81" y="1446989"/>
            <a:ext cx="10801519" cy="4416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1372-F74F-4BDF-8ED7-B096496A2811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33461" y="1446989"/>
            <a:ext cx="748146" cy="243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809018" y="1690688"/>
            <a:ext cx="304454" cy="10109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1" y="2840531"/>
            <a:ext cx="4495800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Allow user to change the home default page, the rest of the information will be automatically populated from the DB.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0711" y="4051644"/>
            <a:ext cx="748146" cy="243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40330" y="4302115"/>
            <a:ext cx="304454" cy="10109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1281" y="5446642"/>
            <a:ext cx="4495800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Dropdown menu to choose from:</a:t>
            </a:r>
          </a:p>
          <a:p>
            <a:r>
              <a:rPr lang="en-US" sz="1600" dirty="0" smtClean="0"/>
              <a:t>VIN Search, Trade Manager, Dealer Search, Reports and File Process. </a:t>
            </a:r>
          </a:p>
        </p:txBody>
      </p:sp>
    </p:spTree>
    <p:extLst>
      <p:ext uri="{BB962C8B-B14F-4D97-AF65-F5344CB8AC3E}">
        <p14:creationId xmlns:p14="http://schemas.microsoft.com/office/powerpoint/2010/main" val="7076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20" y="1319399"/>
            <a:ext cx="9501014" cy="503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&gt; Add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1372-F74F-4BDF-8ED7-B096496A2811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44619" y="1330916"/>
            <a:ext cx="462915" cy="243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809018" y="1690688"/>
            <a:ext cx="304454" cy="10109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17672" y="2777023"/>
            <a:ext cx="4495800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Allows user to add a user and assign tokens. </a:t>
            </a:r>
          </a:p>
        </p:txBody>
      </p:sp>
    </p:spTree>
    <p:extLst>
      <p:ext uri="{BB962C8B-B14F-4D97-AF65-F5344CB8AC3E}">
        <p14:creationId xmlns:p14="http://schemas.microsoft.com/office/powerpoint/2010/main" val="19229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71" y="1330916"/>
            <a:ext cx="8601075" cy="4764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&gt; Remove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1372-F74F-4BDF-8ED7-B096496A2811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34869" y="2487202"/>
            <a:ext cx="2121477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Allows user to remove.  </a:t>
            </a:r>
          </a:p>
        </p:txBody>
      </p:sp>
    </p:spTree>
    <p:extLst>
      <p:ext uri="{BB962C8B-B14F-4D97-AF65-F5344CB8AC3E}">
        <p14:creationId xmlns:p14="http://schemas.microsoft.com/office/powerpoint/2010/main" val="1673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20" y="1319399"/>
            <a:ext cx="9501014" cy="503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&gt; Remove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1372-F74F-4BDF-8ED7-B096496A2811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FordDirect | Locate Support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2159-0CF5-4F07-90B1-5F59140221B6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44619" y="1330916"/>
            <a:ext cx="462915" cy="243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809018" y="1690688"/>
            <a:ext cx="304454" cy="10109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17672" y="2777023"/>
            <a:ext cx="4495800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Allows user to add a user and assign tokens. </a:t>
            </a:r>
          </a:p>
        </p:txBody>
      </p:sp>
    </p:spTree>
    <p:extLst>
      <p:ext uri="{BB962C8B-B14F-4D97-AF65-F5344CB8AC3E}">
        <p14:creationId xmlns:p14="http://schemas.microsoft.com/office/powerpoint/2010/main" val="36736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354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Locate Support</vt:lpstr>
      <vt:lpstr>Requirements</vt:lpstr>
      <vt:lpstr>Pages</vt:lpstr>
      <vt:lpstr>Header</vt:lpstr>
      <vt:lpstr>Preferences</vt:lpstr>
      <vt:lpstr>Admin &gt; Add User</vt:lpstr>
      <vt:lpstr>Admin &gt; Remove User</vt:lpstr>
      <vt:lpstr>Admin &gt; Remove User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Locate Support</dc:title>
  <dc:creator>Malkonian, Mary (M.)</dc:creator>
  <cp:lastModifiedBy>Malkonian, Mary (M.)</cp:lastModifiedBy>
  <cp:revision>11</cp:revision>
  <dcterms:created xsi:type="dcterms:W3CDTF">2019-01-02T17:48:42Z</dcterms:created>
  <dcterms:modified xsi:type="dcterms:W3CDTF">2019-01-24T19:50:36Z</dcterms:modified>
</cp:coreProperties>
</file>