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2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68C1-DE13-46F7-8DAE-FAB88D6FB9D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7CB-B7CB-426F-A37A-E4C8B9F75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80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68C1-DE13-46F7-8DAE-FAB88D6FB9D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7CB-B7CB-426F-A37A-E4C8B9F75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30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68C1-DE13-46F7-8DAE-FAB88D6FB9D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7CB-B7CB-426F-A37A-E4C8B9F75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52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68C1-DE13-46F7-8DAE-FAB88D6FB9D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7CB-B7CB-426F-A37A-E4C8B9F75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92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68C1-DE13-46F7-8DAE-FAB88D6FB9D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7CB-B7CB-426F-A37A-E4C8B9F75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55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68C1-DE13-46F7-8DAE-FAB88D6FB9D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7CB-B7CB-426F-A37A-E4C8B9F75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90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68C1-DE13-46F7-8DAE-FAB88D6FB9D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7CB-B7CB-426F-A37A-E4C8B9F75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13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68C1-DE13-46F7-8DAE-FAB88D6FB9D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7CB-B7CB-426F-A37A-E4C8B9F75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83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68C1-DE13-46F7-8DAE-FAB88D6FB9D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7CB-B7CB-426F-A37A-E4C8B9F75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14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68C1-DE13-46F7-8DAE-FAB88D6FB9D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7CB-B7CB-426F-A37A-E4C8B9F75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88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68C1-DE13-46F7-8DAE-FAB88D6FB9D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7CB-B7CB-426F-A37A-E4C8B9F75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92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D68C1-DE13-46F7-8DAE-FAB88D6FB9D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357CB-B7CB-426F-A37A-E4C8B9F75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88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teeshfrnd/EDA-on-Heart-Failure-Clinical-Data/tree/main" TargetMode="External"/><Relationship Id="rId2" Type="http://schemas.openxmlformats.org/officeDocument/2006/relationships/hyperlink" Target="mailto:sateeshfrnd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Name : Satish Kumar </a:t>
            </a:r>
            <a:r>
              <a:rPr lang="en-IN" dirty="0" err="1" smtClean="0"/>
              <a:t>Uppara</a:t>
            </a:r>
            <a:endParaRPr lang="en-IN" dirty="0" smtClean="0"/>
          </a:p>
          <a:p>
            <a:r>
              <a:rPr lang="en-IN" dirty="0" smtClean="0"/>
              <a:t>Email : </a:t>
            </a:r>
            <a:r>
              <a:rPr lang="en-IN" dirty="0" smtClean="0">
                <a:hlinkClick r:id="rId2"/>
              </a:rPr>
              <a:t>sateeshfrnd@gmail.com</a:t>
            </a:r>
            <a:endParaRPr lang="en-IN" dirty="0" smtClean="0"/>
          </a:p>
          <a:p>
            <a:r>
              <a:rPr lang="en-IN" dirty="0" smtClean="0"/>
              <a:t>Course Name : </a:t>
            </a:r>
            <a:r>
              <a:rPr lang="en-US" dirty="0" smtClean="0"/>
              <a:t>Full Stack Data Science Pro</a:t>
            </a:r>
            <a:endParaRPr lang="en-IN" dirty="0" smtClean="0"/>
          </a:p>
          <a:p>
            <a:r>
              <a:rPr lang="en-IN" dirty="0" smtClean="0"/>
              <a:t>Assignment Name : EDA Assignment 1 (</a:t>
            </a:r>
            <a:r>
              <a:rPr lang="en-US" dirty="0" smtClean="0"/>
              <a:t>Heart Failure Clinical Records Dataset)</a:t>
            </a:r>
            <a:endParaRPr lang="en-IN" dirty="0" smtClean="0"/>
          </a:p>
          <a:p>
            <a:r>
              <a:rPr lang="en-IN" dirty="0" smtClean="0"/>
              <a:t>Submission Date : 27</a:t>
            </a:r>
            <a:r>
              <a:rPr lang="en-IN" baseline="30000" dirty="0" smtClean="0"/>
              <a:t>th</a:t>
            </a:r>
            <a:r>
              <a:rPr lang="en-IN" dirty="0" smtClean="0"/>
              <a:t> March 2024</a:t>
            </a:r>
          </a:p>
          <a:p>
            <a:r>
              <a:rPr lang="en-IN" dirty="0" smtClean="0"/>
              <a:t>Git Repo Link : </a:t>
            </a:r>
            <a:r>
              <a:rPr lang="en-IN" dirty="0" smtClean="0">
                <a:hlinkClick r:id="rId3"/>
              </a:rPr>
              <a:t>https://github.com/sateeshfrnd/EDA-on-Heart-Failure-Clinical-Data/tree/main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34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Kumar</dc:creator>
  <cp:lastModifiedBy>Satish Kumar</cp:lastModifiedBy>
  <cp:revision>1</cp:revision>
  <dcterms:created xsi:type="dcterms:W3CDTF">2024-03-27T16:46:00Z</dcterms:created>
  <dcterms:modified xsi:type="dcterms:W3CDTF">2024-03-27T16:50:16Z</dcterms:modified>
</cp:coreProperties>
</file>