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59" r:id="rId5"/>
    <p:sldId id="260" r:id="rId6"/>
    <p:sldId id="261" r:id="rId7"/>
    <p:sldId id="265" r:id="rId8"/>
    <p:sldId id="267" r:id="rId9"/>
    <p:sldId id="268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21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9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12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2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19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62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98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51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72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7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9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2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7EF94C-2C15-467E-A22A-F3253E6B3CF9}" type="datetimeFigureOut">
              <a:rPr lang="en-IN" smtClean="0"/>
              <a:t>30-07-2023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1CE2F5-0CAD-43F9-A50E-C5A1176939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7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6364F-EF99-C360-6003-163A1479A23F}"/>
              </a:ext>
            </a:extLst>
          </p:cNvPr>
          <p:cNvSpPr txBox="1"/>
          <p:nvPr/>
        </p:nvSpPr>
        <p:spPr>
          <a:xfrm>
            <a:off x="0" y="1859140"/>
            <a:ext cx="1219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Desktop Assistant</a:t>
            </a:r>
          </a:p>
        </p:txBody>
      </p:sp>
      <p:pic>
        <p:nvPicPr>
          <p:cNvPr id="1026" name="Picture 2" descr="Voice assistant icon simple element Royalty Free Vector">
            <a:extLst>
              <a:ext uri="{FF2B5EF4-FFF2-40B4-BE49-F238E27FC236}">
                <a16:creationId xmlns:a16="http://schemas.microsoft.com/office/drawing/2014/main" id="{9A65F6EE-829E-D9F6-E36F-8C274B8F0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3" t="27083" r="21984" b="21251"/>
          <a:stretch/>
        </p:blipFill>
        <p:spPr bwMode="auto">
          <a:xfrm>
            <a:off x="5126820" y="3690055"/>
            <a:ext cx="1938360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7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8ECE6-9565-A870-A468-BD790D02CC6A}"/>
              </a:ext>
            </a:extLst>
          </p:cNvPr>
          <p:cNvSpPr txBox="1"/>
          <p:nvPr/>
        </p:nvSpPr>
        <p:spPr>
          <a:xfrm>
            <a:off x="1343608" y="1859340"/>
            <a:ext cx="9311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l" rtl="0"/>
            <a:br>
              <a:rPr lang="en-US" dirty="0">
                <a:effectLst/>
              </a:rPr>
            </a:br>
            <a:r>
              <a:rPr lang="en-US" dirty="0">
                <a:effectLst/>
              </a:rPr>
              <a:t>	</a:t>
            </a:r>
            <a:r>
              <a:rPr lang="en-US" sz="2400" dirty="0">
                <a:effectLst/>
                <a:latin typeface="Arial" panose="020B0604020202020204" pitchFamily="34" charset="0"/>
              </a:rPr>
              <a:t>1.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reduces human efforts.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Multitasking is possible by using this application.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3. The virtual assistant can help to eliminate time-consuming tasks by 		performing them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you.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4. It controls various applications of devices.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5. The application will allow to export and import of data.</a:t>
            </a:r>
            <a:b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2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F780C-61B5-C339-0E6B-E1AE02A8DEEF}"/>
              </a:ext>
            </a:extLst>
          </p:cNvPr>
          <p:cNvSpPr txBox="1"/>
          <p:nvPr/>
        </p:nvSpPr>
        <p:spPr>
          <a:xfrm>
            <a:off x="1371600" y="1017036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B99F9-479D-E845-090E-17A0C7978DAB}"/>
              </a:ext>
            </a:extLst>
          </p:cNvPr>
          <p:cNvSpPr txBox="1"/>
          <p:nvPr/>
        </p:nvSpPr>
        <p:spPr>
          <a:xfrm>
            <a:off x="2515503" y="1968759"/>
            <a:ext cx="339387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 Google.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E-Mail.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Plays Music.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all Office Apps.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 Chrome.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pens Microsoft Edge.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 YouTube.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Opens Hackerrank.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0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B5754-8589-648E-7A37-3FA727DAAD8B}"/>
              </a:ext>
            </a:extLst>
          </p:cNvPr>
          <p:cNvSpPr txBox="1"/>
          <p:nvPr/>
        </p:nvSpPr>
        <p:spPr>
          <a:xfrm>
            <a:off x="1735494" y="1976611"/>
            <a:ext cx="98375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IN" sz="2400" b="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Mr. Satej Balaso Patil                   (URN NO : 20131081)</a:t>
            </a:r>
            <a:endParaRPr lang="en-IN" sz="24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effectLst/>
                <a:latin typeface="Arial" panose="020B0604020202020204" pitchFamily="34" charset="0"/>
              </a:rPr>
              <a:t>Mr. Aniket Subhash Patil              (URN NO : 20131074)</a:t>
            </a:r>
          </a:p>
          <a:p>
            <a:pPr marL="457200" indent="-45720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IN" sz="2400" b="0" i="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Mr. Satyajit Martand Jagadale     (URN NO : 20131128)</a:t>
            </a:r>
            <a:endParaRPr lang="en-I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921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2C0A38-A185-331F-60F0-270C045E3974}"/>
              </a:ext>
            </a:extLst>
          </p:cNvPr>
          <p:cNvSpPr txBox="1"/>
          <p:nvPr/>
        </p:nvSpPr>
        <p:spPr>
          <a:xfrm>
            <a:off x="875522" y="1068584"/>
            <a:ext cx="1044095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and develop a virtual desktop assistant application to perform basic tasks on the desktop to reduce human efforts and perform multitasking.</a:t>
            </a:r>
          </a:p>
          <a:p>
            <a:b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Ideal: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 application to reduce human efforts and operate machines on voice commands.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Reality: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perform multiple tasks as per human commands.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Consequences: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a few languages are understood by an assistant and While speaking with the assistant the noise in the surroundings must be low. Otherwise, fruitful results will not occur.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Proposal: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 is to design and develop an application that recognizes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human voice and perform tasks according to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AFB65-8F58-8FE1-9136-476BEAC04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08" y="1273988"/>
            <a:ext cx="7294984" cy="43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DD731C-4C13-FB08-4820-7718F3633AA2}"/>
              </a:ext>
            </a:extLst>
          </p:cNvPr>
          <p:cNvSpPr txBox="1"/>
          <p:nvPr/>
        </p:nvSpPr>
        <p:spPr>
          <a:xfrm>
            <a:off x="1222309" y="1055180"/>
            <a:ext cx="96198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Virtual Assistant?</a:t>
            </a:r>
          </a:p>
          <a:p>
            <a:endParaRPr lang="en-US" sz="18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virtual assistant, also called an AI assistant or digital assistant, is an application program that understands natural language voice commands and completes tasks for the user.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692A8-D787-7716-2626-4DA4810F1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79" y="3429000"/>
            <a:ext cx="7055241" cy="24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B1863D-4F04-EFAC-4CE2-74B3CBA8902F}"/>
              </a:ext>
            </a:extLst>
          </p:cNvPr>
          <p:cNvSpPr txBox="1"/>
          <p:nvPr/>
        </p:nvSpPr>
        <p:spPr>
          <a:xfrm>
            <a:off x="1278293" y="1943048"/>
            <a:ext cx="984379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 virtual assistant is to be capable of voice interaction, music playback, setting alarms, streaming podcasts, playing audiobooks, and providing weather, traffic, sports, and other real-time information, such as news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376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5C5EA8-7647-F0D1-E546-BCD3E696AD2B}"/>
              </a:ext>
            </a:extLst>
          </p:cNvPr>
          <p:cNvSpPr txBox="1"/>
          <p:nvPr/>
        </p:nvSpPr>
        <p:spPr>
          <a:xfrm>
            <a:off x="1220755" y="1151673"/>
            <a:ext cx="975049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will take the voice as input through the microphone (Bluetooth and wired microphone) and it converts our voice into computer-understandable language and gives the required solutions and answers which are asked by the user. This application connects the world wide web to provide results. Natural Language Processing 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computer machines to engage in communication using natural human language in many forms. The reason behind starting this project was that data present on the web 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sufficient and is openly available that can be used to build a virtual assistant that can make an intelligent decision for the user.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3832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4A624-98B3-7184-1BF3-89F076454826}"/>
              </a:ext>
            </a:extLst>
          </p:cNvPr>
          <p:cNvSpPr txBox="1"/>
          <p:nvPr/>
        </p:nvSpPr>
        <p:spPr>
          <a:xfrm>
            <a:off x="1063689" y="995656"/>
            <a:ext cx="7774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of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Basic Process: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50467-A392-2823-EAF8-0FE5345A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9" y="2052734"/>
            <a:ext cx="7768542" cy="34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10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BE608-5956-286B-00E4-65E32E3D1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276" y="2039565"/>
            <a:ext cx="7665448" cy="3842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92EBC-C115-4E00-DD72-7750AFF24FD7}"/>
              </a:ext>
            </a:extLst>
          </p:cNvPr>
          <p:cNvSpPr txBox="1"/>
          <p:nvPr/>
        </p:nvSpPr>
        <p:spPr>
          <a:xfrm>
            <a:off x="1163994" y="1125165"/>
            <a:ext cx="6116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workflow: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35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473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Garamond</vt:lpstr>
      <vt:lpstr>Lato</vt:lpstr>
      <vt:lpstr>Times New Roman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Satej Patil</dc:creator>
  <cp:lastModifiedBy>Satej Patil</cp:lastModifiedBy>
  <cp:revision>5</cp:revision>
  <dcterms:created xsi:type="dcterms:W3CDTF">2022-11-18T17:24:56Z</dcterms:created>
  <dcterms:modified xsi:type="dcterms:W3CDTF">2023-07-30T13:55:06Z</dcterms:modified>
</cp:coreProperties>
</file>