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5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E3101-2198-4A2E-9C16-D25261455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6F553-5800-4066-89E3-0B43924D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7FC4A-222D-444F-9D21-CD3D667D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72B9E-592E-4EF4-850F-A56B0D28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C8E50-6D72-48A2-8556-0450F00A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C56AB-ADD9-4E9C-8720-8A2C7F92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6BC08-1962-432D-91CB-172083D2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29691-8FD2-4976-95F3-CDB04BA1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FC633-BA94-4936-8B8C-F26D5748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F1ABC-8B14-4B1E-822D-706914C8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6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E8A80A-0949-4311-85AF-1FEADEE8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82115-B770-4264-83C4-85644E6F6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9C3C5-C1E5-49DE-B638-40848BFC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64B1F-140A-4FBA-87AD-647AA2AD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C832D-1524-488F-929E-CDDADED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0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B78A-F507-4669-9F86-3AEDE1A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E485F-1697-48CE-9E5B-B83299B8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6DD9E-552E-436E-BEF8-947DB344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04EC-0100-40AE-A4E9-E1BC7F49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CBC24-0050-4287-BC5B-EE3465BE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0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B6074-4FA0-4414-A178-5404194D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28746-58B4-43D7-B1B9-3A520726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5CA05-3A83-400D-8F3E-C0A74005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BBD88-138E-4C95-9B41-288E18D5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37812-D026-4B6C-99FE-019B7865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C1AA5-AF16-499F-8B48-B4CF8191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4EADC-D7EC-4B5B-8C2A-A0EB8DE5F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10DAF-2255-403E-8DF1-830FA50F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3EE3E-880E-445E-99E9-49C8D59A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7501C-EAE3-4CB1-90E8-9E68A208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9FA1C-DC24-47A6-BB59-D9B2F474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9CC7-7897-4F3D-AE8C-228DB46E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14906-AAE6-4C70-B0BE-C9F961E61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137F8-A55C-4692-AE85-83E5AA4B2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25BB38-6678-4227-AAD6-AB6128DE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08FC16-FF93-4E2F-AF1E-DC7F15817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CFA246-B34F-481F-A779-B6573CAD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F225D-1D89-45A7-9802-6056009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07CD22-3376-4959-91E0-97AB904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2782-59FA-40F2-ABDC-64C21C00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2059-929B-4669-A191-DCB1FBF7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7FEB4B-77C3-4A38-A556-5F77BC34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BFFD52-3CD8-4DC1-A8AA-FBF27841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2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34108C-99E0-4B2C-8B73-341A819A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4EB55-5E8F-45CF-AA62-D7360F67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D93D7-105C-43DC-BD8B-52D22C49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BB39F-35B5-441A-A07A-C026033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248F5-1371-430B-8317-E241E68F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050C9-A097-418A-95B5-F2FE9AFE1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A4A1D-F7E8-4D30-933E-81A8F634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D29B7-9670-4DC2-BEFA-A8E91060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2F6D9-FF78-470F-9C10-B838AD51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84F55-9779-461B-8073-D3F8A36C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C6791-A823-4014-9BBC-642BD0726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CFF73B-B65D-46BC-A5B6-11BB13E38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27B67-0094-4303-86AE-B4E76CF6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71880-2075-482E-ACE8-770DB107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EE8EE-4EE7-4A19-AB84-7A1A7E4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2B3694-06A5-49F2-96FD-2329F583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F9AA7-D06B-4FD4-AA87-1051AD4D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6A79B-3B3F-4410-959E-053EFCFE7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1D8E-4A21-4124-8356-3AB7862ADDD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E0C81-EED5-4257-9BCA-E7FBDE156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8B45E-DD96-4927-BBC4-5E60B7D56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F53A7-18C5-44EB-A8A2-55023BEDC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가이드</a:t>
            </a:r>
          </a:p>
        </p:txBody>
      </p:sp>
    </p:spTree>
    <p:extLst>
      <p:ext uri="{BB962C8B-B14F-4D97-AF65-F5344CB8AC3E}">
        <p14:creationId xmlns:p14="http://schemas.microsoft.com/office/powerpoint/2010/main" val="193918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81CF265-9E6E-4223-81FA-A7ADA1835933}"/>
              </a:ext>
            </a:extLst>
          </p:cNvPr>
          <p:cNvSpPr txBox="1">
            <a:spLocks/>
          </p:cNvSpPr>
          <p:nvPr/>
        </p:nvSpPr>
        <p:spPr>
          <a:xfrm>
            <a:off x="838200" y="393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7A986-624A-4BDA-9CB4-3915E0C7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2893"/>
            <a:ext cx="4791075" cy="316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BE479-A834-4A89-BD36-7C562BFF52FA}"/>
              </a:ext>
            </a:extLst>
          </p:cNvPr>
          <p:cNvSpPr txBox="1"/>
          <p:nvPr/>
        </p:nvSpPr>
        <p:spPr>
          <a:xfrm>
            <a:off x="942392" y="1791478"/>
            <a:ext cx="496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깃 허브에 등록된 이메일로 제가 보낸 프로젝트 초대장이 와 있을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View invitation </a:t>
            </a:r>
            <a:r>
              <a:rPr lang="ko-KR" altLang="en-US" dirty="0"/>
              <a:t>눌러주세요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B1D609-D20D-4E19-B770-F3B53C6B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29" y="2777168"/>
            <a:ext cx="5105400" cy="3248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368344-3972-4EA4-806F-9DA461C7618E}"/>
              </a:ext>
            </a:extLst>
          </p:cNvPr>
          <p:cNvSpPr/>
          <p:nvPr/>
        </p:nvSpPr>
        <p:spPr>
          <a:xfrm>
            <a:off x="2655520" y="5615186"/>
            <a:ext cx="955427" cy="25377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DED8EB-8F12-4E00-A0A7-C815AE817436}"/>
              </a:ext>
            </a:extLst>
          </p:cNvPr>
          <p:cNvSpPr/>
          <p:nvPr/>
        </p:nvSpPr>
        <p:spPr>
          <a:xfrm>
            <a:off x="7697161" y="4317157"/>
            <a:ext cx="1614790" cy="4601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C35BB74A-35BC-43BF-AFF0-858162C39B3C}"/>
              </a:ext>
            </a:extLst>
          </p:cNvPr>
          <p:cNvSpPr/>
          <p:nvPr/>
        </p:nvSpPr>
        <p:spPr>
          <a:xfrm rot="3656095">
            <a:off x="2958981" y="6082031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94B07998-84F7-4414-A8BF-1D57F2039E3D}"/>
              </a:ext>
            </a:extLst>
          </p:cNvPr>
          <p:cNvSpPr/>
          <p:nvPr/>
        </p:nvSpPr>
        <p:spPr>
          <a:xfrm rot="3656095">
            <a:off x="8552961" y="4948153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34AF5-33A7-4375-96BC-C82105DF8AA5}"/>
              </a:ext>
            </a:extLst>
          </p:cNvPr>
          <p:cNvSpPr txBox="1"/>
          <p:nvPr/>
        </p:nvSpPr>
        <p:spPr>
          <a:xfrm>
            <a:off x="6522098" y="1791478"/>
            <a:ext cx="44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여기까지 끝나면 이제 저장소 사용준비가 끝났어요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1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E4344-585C-40E5-8732-95DA5BC4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473A6-9A25-4955-8887-206CD7E5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소스트리를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44B81-148E-4A3A-AEA1-18F7054E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/>
              <a:t>원격 저장소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17C98-A510-429F-B5CB-70AA02F0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끝나면 이런 화면이 뜹니다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Git</a:t>
            </a:r>
            <a:r>
              <a:rPr lang="ko-KR" altLang="en-US" dirty="0"/>
              <a:t>의 저장소를 불러오기 위해 </a:t>
            </a:r>
            <a:r>
              <a:rPr lang="en-US" altLang="ko-KR" dirty="0"/>
              <a:t>Clone</a:t>
            </a:r>
            <a:r>
              <a:rPr lang="ko-KR" altLang="en-US" dirty="0"/>
              <a:t>이란 것을 선택해야합니다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EF77F-5407-4FEF-85CA-2552EBB5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1" y="2776829"/>
            <a:ext cx="6746211" cy="35350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A0A576-DD54-46C2-8F23-DF4D00A854C7}"/>
              </a:ext>
            </a:extLst>
          </p:cNvPr>
          <p:cNvSpPr/>
          <p:nvPr/>
        </p:nvSpPr>
        <p:spPr>
          <a:xfrm>
            <a:off x="2049031" y="3041780"/>
            <a:ext cx="330276" cy="2612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CA4EA16-5A63-41BA-955E-3B7E1930B5EA}"/>
              </a:ext>
            </a:extLst>
          </p:cNvPr>
          <p:cNvSpPr/>
          <p:nvPr/>
        </p:nvSpPr>
        <p:spPr>
          <a:xfrm>
            <a:off x="2547257" y="3041779"/>
            <a:ext cx="6195340" cy="2612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1580D-6BA4-433F-93A7-E286D513045E}"/>
              </a:ext>
            </a:extLst>
          </p:cNvPr>
          <p:cNvSpPr txBox="1"/>
          <p:nvPr/>
        </p:nvSpPr>
        <p:spPr>
          <a:xfrm>
            <a:off x="8899815" y="2891392"/>
            <a:ext cx="124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0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ED89C-D36A-42C9-9EB4-99A330C6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저장소를 복사하기 위해 </a:t>
            </a:r>
            <a:r>
              <a:rPr lang="ko-KR" altLang="en-US" dirty="0" err="1"/>
              <a:t>깃허브</a:t>
            </a:r>
            <a:r>
              <a:rPr lang="ko-KR" altLang="en-US" dirty="0"/>
              <a:t> 경로를 입력해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E94D33-77D7-4425-A527-159BDCFD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91" y="2337039"/>
            <a:ext cx="6281932" cy="424694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9FF064A-8F43-47C1-91A6-E6AB4578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/>
              <a:t>원격 저장소 복사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51E2-7F0D-4BAE-9A14-1B8FB3FA1BA8}"/>
              </a:ext>
            </a:extLst>
          </p:cNvPr>
          <p:cNvSpPr txBox="1"/>
          <p:nvPr/>
        </p:nvSpPr>
        <p:spPr>
          <a:xfrm>
            <a:off x="7735078" y="2761861"/>
            <a:ext cx="338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 깃 허브 경로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https://github.com/satelite54/BUSAN_ACADEME_GROUP_1_PROJECT.git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352CE-79D3-4D04-AFF1-7ED8E121B5A3}"/>
              </a:ext>
            </a:extLst>
          </p:cNvPr>
          <p:cNvSpPr/>
          <p:nvPr/>
        </p:nvSpPr>
        <p:spPr>
          <a:xfrm>
            <a:off x="1356572" y="3781886"/>
            <a:ext cx="2922466" cy="1803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6B317EC0-2E3B-4115-BCA7-D1AC3BC81C0E}"/>
              </a:ext>
            </a:extLst>
          </p:cNvPr>
          <p:cNvSpPr/>
          <p:nvPr/>
        </p:nvSpPr>
        <p:spPr>
          <a:xfrm rot="21174798">
            <a:off x="4451950" y="3427096"/>
            <a:ext cx="3134944" cy="16202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890B7-FD89-402E-8ACA-76FB01997FDE}"/>
              </a:ext>
            </a:extLst>
          </p:cNvPr>
          <p:cNvSpPr/>
          <p:nvPr/>
        </p:nvSpPr>
        <p:spPr>
          <a:xfrm>
            <a:off x="1356572" y="4165105"/>
            <a:ext cx="2922466" cy="1803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548C1C9-90B9-4E4D-8164-11603169DCFE}"/>
              </a:ext>
            </a:extLst>
          </p:cNvPr>
          <p:cNvSpPr/>
          <p:nvPr/>
        </p:nvSpPr>
        <p:spPr>
          <a:xfrm>
            <a:off x="4408857" y="4165105"/>
            <a:ext cx="3134944" cy="16202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36970-3A43-4AC4-8D8D-DADFA53802EA}"/>
              </a:ext>
            </a:extLst>
          </p:cNvPr>
          <p:cNvSpPr txBox="1"/>
          <p:nvPr/>
        </p:nvSpPr>
        <p:spPr>
          <a:xfrm>
            <a:off x="7785689" y="4142466"/>
            <a:ext cx="345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원격저장소가 자신의 컴퓨터에 저장될 경로입니다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97C70E-9FDC-4835-A49A-17B788560BB5}"/>
              </a:ext>
            </a:extLst>
          </p:cNvPr>
          <p:cNvSpPr/>
          <p:nvPr/>
        </p:nvSpPr>
        <p:spPr>
          <a:xfrm>
            <a:off x="1356572" y="5569256"/>
            <a:ext cx="587638" cy="1803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41DC95C3-CB36-4BC4-B194-507F5E19178F}"/>
              </a:ext>
            </a:extLst>
          </p:cNvPr>
          <p:cNvSpPr/>
          <p:nvPr/>
        </p:nvSpPr>
        <p:spPr>
          <a:xfrm>
            <a:off x="2039999" y="5578393"/>
            <a:ext cx="3134944" cy="16202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F5EDE-A802-43F3-8898-F715F8A77251}"/>
              </a:ext>
            </a:extLst>
          </p:cNvPr>
          <p:cNvSpPr txBox="1"/>
          <p:nvPr/>
        </p:nvSpPr>
        <p:spPr>
          <a:xfrm>
            <a:off x="5290338" y="5407602"/>
            <a:ext cx="345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두가지 입력 후에 클론 눌러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99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189F29-4C62-4A4D-9B2C-12393944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4" y="1545480"/>
            <a:ext cx="8957388" cy="494739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D91439B-7A1F-4F9D-8D0F-3A691940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/>
              <a:t>원격 저장소 복사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D566F-2467-4F33-937A-8AD12DFF177C}"/>
              </a:ext>
            </a:extLst>
          </p:cNvPr>
          <p:cNvSpPr/>
          <p:nvPr/>
        </p:nvSpPr>
        <p:spPr>
          <a:xfrm>
            <a:off x="1110343" y="3265714"/>
            <a:ext cx="1278293" cy="2332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1E8817C1-7011-4566-BB8D-CF1E644631C6}"/>
              </a:ext>
            </a:extLst>
          </p:cNvPr>
          <p:cNvSpPr/>
          <p:nvPr/>
        </p:nvSpPr>
        <p:spPr>
          <a:xfrm rot="3656095">
            <a:off x="1746966" y="3478790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2C112-B9E0-4300-AD4D-D3C2B7987DC8}"/>
              </a:ext>
            </a:extLst>
          </p:cNvPr>
          <p:cNvSpPr txBox="1"/>
          <p:nvPr/>
        </p:nvSpPr>
        <p:spPr>
          <a:xfrm>
            <a:off x="2505957" y="3870664"/>
            <a:ext cx="411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브렌치를</a:t>
            </a:r>
            <a:r>
              <a:rPr lang="ko-KR" altLang="en-US" dirty="0"/>
              <a:t> 클릭 </a:t>
            </a:r>
            <a:r>
              <a:rPr lang="ko-KR" altLang="en-US" dirty="0" err="1"/>
              <a:t>했을때</a:t>
            </a:r>
            <a:r>
              <a:rPr lang="ko-KR" altLang="en-US" dirty="0"/>
              <a:t> 이 화면이 나오면 원격 저장소 복제 성공입니다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C22D2-4990-4300-BCBC-55767DFEF890}"/>
              </a:ext>
            </a:extLst>
          </p:cNvPr>
          <p:cNvSpPr/>
          <p:nvPr/>
        </p:nvSpPr>
        <p:spPr>
          <a:xfrm>
            <a:off x="6722511" y="4803030"/>
            <a:ext cx="1649132" cy="23060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0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94C51BF-8FFC-40FC-8611-959FBFB3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451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사용법 </a:t>
            </a:r>
            <a:r>
              <a:rPr lang="en-US" altLang="ko-KR" sz="4000" dirty="0"/>
              <a:t>– </a:t>
            </a:r>
            <a:r>
              <a:rPr lang="ko-KR" altLang="en-US" sz="4000" dirty="0"/>
              <a:t>원격 저장소로 변경내용 전송하기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8AB02B-CEFA-4BD6-8A98-2EB3A796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82" y="1431234"/>
            <a:ext cx="8406783" cy="5061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95C9B-95BD-448D-A37F-00B1A4CBF19E}"/>
              </a:ext>
            </a:extLst>
          </p:cNvPr>
          <p:cNvSpPr txBox="1"/>
          <p:nvPr/>
        </p:nvSpPr>
        <p:spPr>
          <a:xfrm>
            <a:off x="662473" y="1604865"/>
            <a:ext cx="1884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 저장소에서 복제했던 폴더에서 코딩 작업을 진행 후 </a:t>
            </a:r>
            <a:r>
              <a:rPr lang="ko-KR" altLang="en-US" dirty="0">
                <a:solidFill>
                  <a:srgbClr val="0070C0"/>
                </a:solidFill>
              </a:rPr>
              <a:t>파일 상태</a:t>
            </a:r>
            <a:r>
              <a:rPr lang="ko-KR" altLang="en-US" dirty="0"/>
              <a:t>를 클릭하시면 </a:t>
            </a:r>
            <a:r>
              <a:rPr lang="ko-KR" altLang="en-US" dirty="0">
                <a:solidFill>
                  <a:srgbClr val="FF0000"/>
                </a:solidFill>
              </a:rPr>
              <a:t>변경내용</a:t>
            </a:r>
            <a:r>
              <a:rPr lang="ko-KR" altLang="en-US" dirty="0"/>
              <a:t>이 나옵니다</a:t>
            </a:r>
            <a:r>
              <a:rPr lang="en-US" altLang="ko-KR" dirty="0"/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BCFE9-2DE8-42C5-87C2-F2A7E2CB101D}"/>
              </a:ext>
            </a:extLst>
          </p:cNvPr>
          <p:cNvSpPr txBox="1"/>
          <p:nvPr/>
        </p:nvSpPr>
        <p:spPr>
          <a:xfrm>
            <a:off x="6183297" y="4190261"/>
            <a:ext cx="363984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AE1794-AC58-4758-81C8-D018B770BBCF}"/>
              </a:ext>
            </a:extLst>
          </p:cNvPr>
          <p:cNvSpPr/>
          <p:nvPr/>
        </p:nvSpPr>
        <p:spPr>
          <a:xfrm>
            <a:off x="5815509" y="4039340"/>
            <a:ext cx="975908" cy="1591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B1D889-A815-4B21-ADEF-20B8CBDB0CDC}"/>
              </a:ext>
            </a:extLst>
          </p:cNvPr>
          <p:cNvSpPr/>
          <p:nvPr/>
        </p:nvSpPr>
        <p:spPr>
          <a:xfrm>
            <a:off x="4769423" y="5878497"/>
            <a:ext cx="6665015" cy="38173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82CA9-52A4-4C9A-9C6A-4BA8E8561F12}"/>
              </a:ext>
            </a:extLst>
          </p:cNvPr>
          <p:cNvSpPr txBox="1"/>
          <p:nvPr/>
        </p:nvSpPr>
        <p:spPr>
          <a:xfrm>
            <a:off x="4405439" y="5878497"/>
            <a:ext cx="363984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C4AF441F-FE5B-448B-A13C-B4A06A293665}"/>
              </a:ext>
            </a:extLst>
          </p:cNvPr>
          <p:cNvSpPr/>
          <p:nvPr/>
        </p:nvSpPr>
        <p:spPr>
          <a:xfrm rot="12603886" flipV="1">
            <a:off x="2366618" y="3531572"/>
            <a:ext cx="2202714" cy="21734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66694-C33A-4333-8840-AE3A03FAD4FF}"/>
              </a:ext>
            </a:extLst>
          </p:cNvPr>
          <p:cNvSpPr txBox="1"/>
          <p:nvPr/>
        </p:nvSpPr>
        <p:spPr>
          <a:xfrm>
            <a:off x="7554613" y="4965101"/>
            <a:ext cx="4057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저장소에 저장될 이름을 적어주세요 저는 </a:t>
            </a:r>
            <a:r>
              <a:rPr lang="en-US" altLang="ko-KR" dirty="0"/>
              <a:t>“</a:t>
            </a:r>
            <a:r>
              <a:rPr lang="ko-KR" altLang="en-US" dirty="0"/>
              <a:t>깃 테스트입니다</a:t>
            </a:r>
            <a:r>
              <a:rPr lang="en-US" altLang="ko-KR" dirty="0"/>
              <a:t>.” </a:t>
            </a:r>
            <a:r>
              <a:rPr lang="ko-KR" altLang="en-US" dirty="0"/>
              <a:t>라고 올렸습니다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7EB8FB-41E6-4E37-B2B0-DB06F33130C2}"/>
              </a:ext>
            </a:extLst>
          </p:cNvPr>
          <p:cNvSpPr/>
          <p:nvPr/>
        </p:nvSpPr>
        <p:spPr>
          <a:xfrm>
            <a:off x="4780415" y="6332847"/>
            <a:ext cx="117735" cy="16002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B26DC-9D53-49CF-A009-A4317E54BAAB}"/>
              </a:ext>
            </a:extLst>
          </p:cNvPr>
          <p:cNvSpPr txBox="1"/>
          <p:nvPr/>
        </p:nvSpPr>
        <p:spPr>
          <a:xfrm>
            <a:off x="4415265" y="6260236"/>
            <a:ext cx="363984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1D4DA-F351-4001-8779-AA5F6006A7CD}"/>
              </a:ext>
            </a:extLst>
          </p:cNvPr>
          <p:cNvSpPr txBox="1"/>
          <p:nvPr/>
        </p:nvSpPr>
        <p:spPr>
          <a:xfrm>
            <a:off x="1833447" y="6523830"/>
            <a:ext cx="1024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여기서 체크하면 </a:t>
            </a:r>
            <a:r>
              <a:rPr lang="ko-KR" altLang="en-US" sz="1100" dirty="0" err="1"/>
              <a:t>커밋</a:t>
            </a:r>
            <a:r>
              <a:rPr lang="ko-KR" altLang="en-US" sz="1100" dirty="0"/>
              <a:t> 누를 시 자동으로 원격 저장소에 변경내용이 올라갑니다</a:t>
            </a:r>
            <a:r>
              <a:rPr lang="en-US" altLang="ko-KR" sz="1100" dirty="0"/>
              <a:t>. </a:t>
            </a:r>
            <a:r>
              <a:rPr lang="ko-KR" altLang="en-US" sz="1100" dirty="0"/>
              <a:t>자기 저장소에만 변경내역 저장하고 싶을 시 체크 안하고 </a:t>
            </a:r>
            <a:r>
              <a:rPr lang="ko-KR" altLang="en-US" sz="1100" dirty="0" err="1"/>
              <a:t>커밋</a:t>
            </a:r>
            <a:r>
              <a:rPr lang="ko-KR" altLang="en-US" sz="1100" dirty="0"/>
              <a:t> 누르면 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33BE00-C017-4AA8-9268-5327592E602C}"/>
              </a:ext>
            </a:extLst>
          </p:cNvPr>
          <p:cNvSpPr/>
          <p:nvPr/>
        </p:nvSpPr>
        <p:spPr>
          <a:xfrm>
            <a:off x="10946802" y="6290421"/>
            <a:ext cx="564263" cy="2024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FF692-92C2-40B0-8A0E-AED83A61FF36}"/>
              </a:ext>
            </a:extLst>
          </p:cNvPr>
          <p:cNvSpPr txBox="1"/>
          <p:nvPr/>
        </p:nvSpPr>
        <p:spPr>
          <a:xfrm>
            <a:off x="11540969" y="6200778"/>
            <a:ext cx="363984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F336B-6178-4016-AAAD-5800A28D92F8}"/>
              </a:ext>
            </a:extLst>
          </p:cNvPr>
          <p:cNvSpPr/>
          <p:nvPr/>
        </p:nvSpPr>
        <p:spPr>
          <a:xfrm>
            <a:off x="3191186" y="2461354"/>
            <a:ext cx="1105605" cy="193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0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5987A-487A-4036-99D6-A4CA2B90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사용법 </a:t>
            </a:r>
            <a:r>
              <a:rPr lang="en-US" altLang="ko-KR" sz="3600" dirty="0"/>
              <a:t>– </a:t>
            </a:r>
            <a:r>
              <a:rPr lang="ko-KR" altLang="en-US" sz="3600" dirty="0"/>
              <a:t>원격 저장소로 변경내용 전송하기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2FE3CB9-C291-48BF-887C-D0E61A914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223" y="1306635"/>
            <a:ext cx="8310914" cy="5010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E0D06-6E8C-4D61-A5F5-EA10C967606F}"/>
              </a:ext>
            </a:extLst>
          </p:cNvPr>
          <p:cNvSpPr txBox="1"/>
          <p:nvPr/>
        </p:nvSpPr>
        <p:spPr>
          <a:xfrm>
            <a:off x="838200" y="1802167"/>
            <a:ext cx="169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내용이 잘 저장됨을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B3B39-6FC3-4BB8-A911-1BA369D117FE}"/>
              </a:ext>
            </a:extLst>
          </p:cNvPr>
          <p:cNvSpPr txBox="1"/>
          <p:nvPr/>
        </p:nvSpPr>
        <p:spPr>
          <a:xfrm>
            <a:off x="415093" y="3133574"/>
            <a:ext cx="2115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변경내용을 원격저장소에 올린 경우 팀원들에게 알려주세요</a:t>
            </a:r>
            <a:r>
              <a:rPr lang="en-US" altLang="ko-KR" dirty="0"/>
              <a:t>. </a:t>
            </a:r>
            <a:r>
              <a:rPr lang="ko-KR" altLang="en-US" dirty="0"/>
              <a:t>왜냐하면 다른 팀원들도 그 수정된 내용을 원격에서 로컬 저장소로 복사한 후에 코딩 작업을 진행해야 하기 때문입니다</a:t>
            </a:r>
            <a:r>
              <a:rPr lang="en-US" altLang="ko-KR" dirty="0"/>
              <a:t>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89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73216-F10F-43F5-97EB-9963145C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54"/>
            <a:ext cx="2985796" cy="474004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Pull</a:t>
            </a:r>
            <a:r>
              <a:rPr lang="ko-KR" altLang="en-US" sz="1800" dirty="0"/>
              <a:t>을 눌러 원격의 </a:t>
            </a:r>
            <a:r>
              <a:rPr lang="en-US" altLang="ko-KR" sz="1800" dirty="0"/>
              <a:t>main </a:t>
            </a:r>
            <a:r>
              <a:rPr lang="ko-KR" altLang="en-US" sz="1800" dirty="0" err="1"/>
              <a:t>브렌치에</a:t>
            </a:r>
            <a:r>
              <a:rPr lang="ko-KR" altLang="en-US" sz="1800" dirty="0"/>
              <a:t> 있는 변경 내용을 가져올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74A7826-7B19-4F30-A12F-0A7557FB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사용법 </a:t>
            </a:r>
            <a:r>
              <a:rPr lang="en-US" altLang="ko-KR" sz="2800" dirty="0"/>
              <a:t>– </a:t>
            </a:r>
            <a:r>
              <a:rPr lang="ko-KR" altLang="en-US" sz="2800" dirty="0"/>
              <a:t>원격 저장소 변경 내용 자신의 저장소로 받기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77BB5-6AC7-4A4D-A0CE-5CE0DE2E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00" y="1262629"/>
            <a:ext cx="8675236" cy="52302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246DC6-BCA3-4F7B-A228-924878CA7D89}"/>
              </a:ext>
            </a:extLst>
          </p:cNvPr>
          <p:cNvSpPr/>
          <p:nvPr/>
        </p:nvSpPr>
        <p:spPr>
          <a:xfrm>
            <a:off x="3557501" y="1690688"/>
            <a:ext cx="389348" cy="3713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5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15988-AFE4-4882-9F42-6C1A6033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2103605"/>
            <a:ext cx="2135819" cy="443734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다시 </a:t>
            </a:r>
            <a:r>
              <a:rPr lang="en-US" altLang="ko-KR" sz="2000" dirty="0"/>
              <a:t>Pull</a:t>
            </a:r>
            <a:r>
              <a:rPr lang="ko-KR" altLang="en-US" sz="2000" dirty="0"/>
              <a:t>을 누르면 원격 저장소의 변경 내역이 자신의 컴퓨터 저장소로 저장됩니다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3582F-1051-4D6E-9740-BB38631D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33" y="1825625"/>
            <a:ext cx="8001000" cy="401002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3A04B9A-06CE-4C53-A96C-FC53D5636B6D}"/>
              </a:ext>
            </a:extLst>
          </p:cNvPr>
          <p:cNvSpPr txBox="1">
            <a:spLocks/>
          </p:cNvSpPr>
          <p:nvPr/>
        </p:nvSpPr>
        <p:spPr>
          <a:xfrm>
            <a:off x="838200" y="414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사용법 </a:t>
            </a:r>
            <a:r>
              <a:rPr lang="en-US" altLang="ko-KR" sz="2800" dirty="0"/>
              <a:t>– </a:t>
            </a:r>
            <a:r>
              <a:rPr lang="ko-KR" altLang="en-US" sz="2800" dirty="0"/>
              <a:t>원격 저장소 변경 내용 자신의 저장소로 받기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799DCF-BE55-4ADA-B4DF-155C38CF9D81}"/>
              </a:ext>
            </a:extLst>
          </p:cNvPr>
          <p:cNvSpPr/>
          <p:nvPr/>
        </p:nvSpPr>
        <p:spPr>
          <a:xfrm>
            <a:off x="8866347" y="4785064"/>
            <a:ext cx="668269" cy="2155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973E3B-C415-400C-BFA9-566889DD925A}"/>
              </a:ext>
            </a:extLst>
          </p:cNvPr>
          <p:cNvSpPr txBox="1"/>
          <p:nvPr/>
        </p:nvSpPr>
        <p:spPr>
          <a:xfrm>
            <a:off x="99461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https://victorydntmd.tistory.com/72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708A58-1E15-40B1-8CB8-FBAD50AC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사용법 </a:t>
            </a:r>
            <a:r>
              <a:rPr lang="en-US" altLang="ko-KR" sz="3600" dirty="0"/>
              <a:t>– </a:t>
            </a:r>
            <a:r>
              <a:rPr lang="ko-KR" altLang="en-US" sz="3600" dirty="0"/>
              <a:t>개념학습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41957-21D8-4228-8911-6D8A659DAEE3}"/>
              </a:ext>
            </a:extLst>
          </p:cNvPr>
          <p:cNvSpPr txBox="1"/>
          <p:nvPr/>
        </p:nvSpPr>
        <p:spPr>
          <a:xfrm>
            <a:off x="994610" y="1997032"/>
            <a:ext cx="633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 링크로 들어가셔서 대략적인 </a:t>
            </a:r>
            <a:r>
              <a:rPr lang="en-US" altLang="ko-KR" dirty="0"/>
              <a:t>git</a:t>
            </a:r>
            <a:r>
              <a:rPr lang="ko-KR" altLang="en-US" dirty="0"/>
              <a:t>의 개념과 용어 관련해서 학습해 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4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368CD-D986-40EC-952A-100E7E861542}"/>
              </a:ext>
            </a:extLst>
          </p:cNvPr>
          <p:cNvSpPr txBox="1"/>
          <p:nvPr/>
        </p:nvSpPr>
        <p:spPr>
          <a:xfrm>
            <a:off x="3459332" y="2705725"/>
            <a:ext cx="52733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dirty="0"/>
              <a:t>1. </a:t>
            </a:r>
            <a:r>
              <a:rPr lang="ko-KR" altLang="en-US" sz="4400" dirty="0"/>
              <a:t>설치</a:t>
            </a:r>
            <a:endParaRPr lang="en-US" altLang="ko-KR" sz="4400" dirty="0"/>
          </a:p>
          <a:p>
            <a:pPr marL="285750" indent="-285750">
              <a:buFontTx/>
              <a:buChar char="-"/>
            </a:pPr>
            <a:r>
              <a:rPr lang="en-US" altLang="ko-KR" sz="4400" dirty="0"/>
              <a:t>2. </a:t>
            </a:r>
            <a:r>
              <a:rPr lang="ko-KR" altLang="en-US" sz="4400" dirty="0"/>
              <a:t>사용법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9D077-2B8E-488D-BD6C-35E389B80747}"/>
              </a:ext>
            </a:extLst>
          </p:cNvPr>
          <p:cNvSpPr txBox="1"/>
          <p:nvPr/>
        </p:nvSpPr>
        <p:spPr>
          <a:xfrm>
            <a:off x="479394" y="346229"/>
            <a:ext cx="776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805934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27F13-7F12-4FA2-8690-DCD0ECBB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991B29-F062-4F33-A95E-52F1A540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56"/>
            <a:ext cx="11161295" cy="4351338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브렌치에</a:t>
            </a:r>
            <a:r>
              <a:rPr lang="ko-KR" altLang="en-US" dirty="0"/>
              <a:t> 있는 내용을 내 저장소에서 따로 작업해서 </a:t>
            </a:r>
            <a:r>
              <a:rPr lang="en-US" altLang="ko-KR" dirty="0"/>
              <a:t>main </a:t>
            </a:r>
            <a:r>
              <a:rPr lang="ko-KR" altLang="en-US" dirty="0" err="1"/>
              <a:t>브렌치로</a:t>
            </a:r>
            <a:r>
              <a:rPr lang="ko-KR" altLang="en-US" dirty="0"/>
              <a:t> 다시 합치고 싶은데 어떻게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71CDA7-A94D-4645-856E-973573C7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1" y="2283838"/>
            <a:ext cx="8721969" cy="45741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36C16C-EB5E-4A82-B5C0-3C74DE4B08D2}"/>
              </a:ext>
            </a:extLst>
          </p:cNvPr>
          <p:cNvSpPr/>
          <p:nvPr/>
        </p:nvSpPr>
        <p:spPr>
          <a:xfrm>
            <a:off x="3827816" y="2566708"/>
            <a:ext cx="454935" cy="4190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4B707A22-CABC-49C0-A568-FA31906B2EFD}"/>
              </a:ext>
            </a:extLst>
          </p:cNvPr>
          <p:cNvSpPr/>
          <p:nvPr/>
        </p:nvSpPr>
        <p:spPr>
          <a:xfrm rot="3656095">
            <a:off x="4050873" y="2970424"/>
            <a:ext cx="463754" cy="262727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2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00BC20-155A-45EB-91DB-515B6801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91" y="1924305"/>
            <a:ext cx="8072535" cy="42400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13E321-9239-48D8-83EC-BE48D430E468}"/>
              </a:ext>
            </a:extLst>
          </p:cNvPr>
          <p:cNvSpPr/>
          <p:nvPr/>
        </p:nvSpPr>
        <p:spPr>
          <a:xfrm>
            <a:off x="5613547" y="3692251"/>
            <a:ext cx="482453" cy="14263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4FCE251-1BB5-4C91-B678-241E703F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9" y="138708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69FEDB-CC74-4C7A-A94F-FB7F8E70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생성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FEDB5524-9195-43F6-BA61-31403CD570B7}"/>
              </a:ext>
            </a:extLst>
          </p:cNvPr>
          <p:cNvSpPr/>
          <p:nvPr/>
        </p:nvSpPr>
        <p:spPr>
          <a:xfrm>
            <a:off x="6157638" y="3536587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9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6EA01-821A-4732-A572-DD3A9BFE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351F4-6A2E-4274-994E-81E03BE4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745"/>
            <a:ext cx="8158579" cy="42868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1A6808-2920-4633-B051-CF791B68B457}"/>
              </a:ext>
            </a:extLst>
          </p:cNvPr>
          <p:cNvSpPr/>
          <p:nvPr/>
        </p:nvSpPr>
        <p:spPr>
          <a:xfrm>
            <a:off x="1103277" y="3088433"/>
            <a:ext cx="613555" cy="1772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FB143-0686-40AB-BC2C-1225BAE6C480}"/>
              </a:ext>
            </a:extLst>
          </p:cNvPr>
          <p:cNvSpPr txBox="1"/>
          <p:nvPr/>
        </p:nvSpPr>
        <p:spPr>
          <a:xfrm>
            <a:off x="-83977" y="3752288"/>
            <a:ext cx="36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브렌치가</a:t>
            </a:r>
            <a:r>
              <a:rPr lang="ko-KR" altLang="en-US" sz="1200" dirty="0"/>
              <a:t> 잘 생성됨을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프로그램 버전을 관리하기위한</a:t>
            </a:r>
            <a:endParaRPr lang="en-US" altLang="ko-KR" sz="1200" dirty="0"/>
          </a:p>
          <a:p>
            <a:r>
              <a:rPr lang="ko-KR" altLang="en-US" sz="1200" dirty="0"/>
              <a:t>개인작업대가 생성되었다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CBF003C1-A889-4706-AFF6-2D9B52ACFCEC}"/>
              </a:ext>
            </a:extLst>
          </p:cNvPr>
          <p:cNvSpPr/>
          <p:nvPr/>
        </p:nvSpPr>
        <p:spPr>
          <a:xfrm rot="5400000">
            <a:off x="1206714" y="3454816"/>
            <a:ext cx="406678" cy="20306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C89CAB1-EF7D-47DE-869F-D3CE25B7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20918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FC94BC4-6C9D-44F8-A430-C067883A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91CC97-6826-4D57-9B33-DBE0D1D8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15" y="1513406"/>
            <a:ext cx="8629095" cy="45257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D0FA67-5AA7-41D2-B370-604D1783D8A7}"/>
              </a:ext>
            </a:extLst>
          </p:cNvPr>
          <p:cNvSpPr/>
          <p:nvPr/>
        </p:nvSpPr>
        <p:spPr>
          <a:xfrm>
            <a:off x="9126245" y="5859262"/>
            <a:ext cx="505665" cy="1798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31651AD2-F6EB-45EF-93FE-C671E515A91F}"/>
              </a:ext>
            </a:extLst>
          </p:cNvPr>
          <p:cNvSpPr/>
          <p:nvPr/>
        </p:nvSpPr>
        <p:spPr>
          <a:xfrm rot="19228215">
            <a:off x="9650027" y="5549997"/>
            <a:ext cx="406678" cy="20306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0B859-33A9-43AD-BB2E-449B26AFFF9E}"/>
              </a:ext>
            </a:extLst>
          </p:cNvPr>
          <p:cNvSpPr txBox="1"/>
          <p:nvPr/>
        </p:nvSpPr>
        <p:spPr>
          <a:xfrm>
            <a:off x="8972562" y="3867266"/>
            <a:ext cx="3040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 해제 한 후 여기서 </a:t>
            </a:r>
            <a:r>
              <a:rPr lang="ko-KR" altLang="en-US" dirty="0" err="1"/>
              <a:t>커밋을</a:t>
            </a:r>
            <a:r>
              <a:rPr lang="ko-KR" altLang="en-US" dirty="0"/>
              <a:t> 누르게 되면 원격 정장소에는 변경내역이 저장 안되지만 내 저장소에는 저장이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24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8825B40-D536-4327-ADF1-394F6A47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2DBEC-038D-4950-8436-347C683F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113"/>
            <a:ext cx="8646850" cy="44980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6D3844-927E-4937-875A-5413998B2D3F}"/>
              </a:ext>
            </a:extLst>
          </p:cNvPr>
          <p:cNvSpPr/>
          <p:nvPr/>
        </p:nvSpPr>
        <p:spPr>
          <a:xfrm>
            <a:off x="2086254" y="2361460"/>
            <a:ext cx="372862" cy="10675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DAFFB2C0-8B04-4095-AD71-3C871821A253}"/>
              </a:ext>
            </a:extLst>
          </p:cNvPr>
          <p:cNvSpPr/>
          <p:nvPr/>
        </p:nvSpPr>
        <p:spPr>
          <a:xfrm rot="20570169" flipV="1">
            <a:off x="2439780" y="1679064"/>
            <a:ext cx="6781159" cy="361764"/>
          </a:xfrm>
          <a:prstGeom prst="leftArrow">
            <a:avLst>
              <a:gd name="adj1" fmla="val 50000"/>
              <a:gd name="adj2" fmla="val 511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33756-ABD0-43E8-93D6-C66F3C021CB2}"/>
              </a:ext>
            </a:extLst>
          </p:cNvPr>
          <p:cNvSpPr txBox="1"/>
          <p:nvPr/>
        </p:nvSpPr>
        <p:spPr>
          <a:xfrm>
            <a:off x="9291978" y="200789"/>
            <a:ext cx="304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작업한 </a:t>
            </a:r>
            <a:r>
              <a:rPr lang="ko-KR" altLang="en-US" dirty="0" err="1"/>
              <a:t>브렌치와</a:t>
            </a:r>
            <a:r>
              <a:rPr lang="ko-KR" altLang="en-US" dirty="0"/>
              <a:t> 원래 </a:t>
            </a:r>
            <a:r>
              <a:rPr lang="en-US" altLang="ko-KR" dirty="0"/>
              <a:t>main </a:t>
            </a:r>
            <a:r>
              <a:rPr lang="ko-KR" altLang="en-US" dirty="0" err="1"/>
              <a:t>브렌치가</a:t>
            </a:r>
            <a:r>
              <a:rPr lang="ko-KR" altLang="en-US" dirty="0"/>
              <a:t> 분리됨을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41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78C2500-1B22-4E30-B494-3CFD6B5A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B557E3-2899-4D42-9F10-2EF9A8E5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8833"/>
            <a:ext cx="8100889" cy="42140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B627A0-49D7-4B19-97A4-DB12479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이제 수정한 내용 </a:t>
            </a:r>
            <a:r>
              <a:rPr lang="en-US" altLang="ko-KR" dirty="0"/>
              <a:t>Main </a:t>
            </a:r>
            <a:r>
              <a:rPr lang="ko-KR" altLang="en-US" dirty="0" err="1"/>
              <a:t>브렌치로</a:t>
            </a:r>
            <a:r>
              <a:rPr lang="ko-KR" altLang="en-US" dirty="0"/>
              <a:t> 합치고 싶은데 어떻게 하지</a:t>
            </a:r>
            <a:r>
              <a:rPr lang="en-US" altLang="ko-KR" dirty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14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DBFFE8-9046-443C-98DA-1C3CEFD6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9A38E-7BF7-4CFB-8739-152823C0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7" y="2216689"/>
            <a:ext cx="8100889" cy="4214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C7966-BC9C-4AEC-B195-64DB52BA28A2}"/>
              </a:ext>
            </a:extLst>
          </p:cNvPr>
          <p:cNvSpPr txBox="1"/>
          <p:nvPr/>
        </p:nvSpPr>
        <p:spPr>
          <a:xfrm>
            <a:off x="838199" y="1597980"/>
            <a:ext cx="868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브렌치를</a:t>
            </a:r>
            <a:r>
              <a:rPr lang="ko-KR" altLang="en-US" dirty="0"/>
              <a:t> 더블 클릭해서 헤더를 옮긴다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AB5E1-AE3B-4932-B5FE-67E97AFF62C1}"/>
              </a:ext>
            </a:extLst>
          </p:cNvPr>
          <p:cNvSpPr txBox="1"/>
          <p:nvPr/>
        </p:nvSpPr>
        <p:spPr>
          <a:xfrm>
            <a:off x="5859262" y="1320981"/>
            <a:ext cx="666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헤더란</a:t>
            </a:r>
            <a:r>
              <a:rPr lang="en-US" altLang="ko-KR" dirty="0"/>
              <a:t>? </a:t>
            </a:r>
            <a:r>
              <a:rPr lang="ko-KR" altLang="en-US" dirty="0"/>
              <a:t>내 컴퓨터 저장소의 폴더가 참조하고 있는 위치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더블클릭 해서 </a:t>
            </a:r>
            <a:r>
              <a:rPr lang="ko-KR" altLang="en-US" dirty="0" err="1"/>
              <a:t>브렌치</a:t>
            </a:r>
            <a:r>
              <a:rPr lang="ko-KR" altLang="en-US" dirty="0"/>
              <a:t> 헤더를 옮기면 내 컴퓨터의 파일들도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ko-KR" altLang="en-US" dirty="0" err="1"/>
              <a:t>브렌치로</a:t>
            </a:r>
            <a:r>
              <a:rPr lang="ko-KR" altLang="en-US" dirty="0"/>
              <a:t>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43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04AD52-C1B1-4F07-BEBB-CC0E23C0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1690688"/>
            <a:ext cx="8921619" cy="460089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B0962BF-4FE4-4663-A362-7556BF21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7484D-5BA7-4A2C-9693-06C536B63CBA}"/>
              </a:ext>
            </a:extLst>
          </p:cNvPr>
          <p:cNvSpPr/>
          <p:nvPr/>
        </p:nvSpPr>
        <p:spPr>
          <a:xfrm>
            <a:off x="2571446" y="2016228"/>
            <a:ext cx="367697" cy="3817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9C537F9B-45BB-4F93-AFC0-8BD881FFE8C6}"/>
              </a:ext>
            </a:extLst>
          </p:cNvPr>
          <p:cNvSpPr/>
          <p:nvPr/>
        </p:nvSpPr>
        <p:spPr>
          <a:xfrm rot="20517706">
            <a:off x="2948318" y="1780659"/>
            <a:ext cx="1806876" cy="3460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E5327-5AB9-49E8-B312-98A616DBEF42}"/>
              </a:ext>
            </a:extLst>
          </p:cNvPr>
          <p:cNvSpPr txBox="1"/>
          <p:nvPr/>
        </p:nvSpPr>
        <p:spPr>
          <a:xfrm>
            <a:off x="3982551" y="1295161"/>
            <a:ext cx="367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</a:t>
            </a:r>
            <a:r>
              <a:rPr lang="ko-KR" altLang="en-US" dirty="0"/>
              <a:t> 아이콘 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771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FE5E77-096E-4033-AD8F-CB0EB9EA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01" y="1862994"/>
            <a:ext cx="9131558" cy="48064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294CEC-6677-41B7-942D-81B19A9423E6}"/>
              </a:ext>
            </a:extLst>
          </p:cNvPr>
          <p:cNvSpPr/>
          <p:nvPr/>
        </p:nvSpPr>
        <p:spPr>
          <a:xfrm>
            <a:off x="2351313" y="3284376"/>
            <a:ext cx="149291" cy="1446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C7D0A34C-F19D-4729-85B1-B1F0A9E8781D}"/>
              </a:ext>
            </a:extLst>
          </p:cNvPr>
          <p:cNvSpPr/>
          <p:nvPr/>
        </p:nvSpPr>
        <p:spPr>
          <a:xfrm rot="13138523">
            <a:off x="1505043" y="2910422"/>
            <a:ext cx="909095" cy="12194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19BA2-01E2-465E-84CB-A10C31F0F532}"/>
              </a:ext>
            </a:extLst>
          </p:cNvPr>
          <p:cNvSpPr txBox="1"/>
          <p:nvPr/>
        </p:nvSpPr>
        <p:spPr>
          <a:xfrm>
            <a:off x="31726" y="1926098"/>
            <a:ext cx="1466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표시가 내가 참조하고 있는 </a:t>
            </a:r>
            <a:r>
              <a:rPr lang="ko-KR" altLang="en-US" dirty="0" err="1"/>
              <a:t>브렌치</a:t>
            </a:r>
            <a:r>
              <a:rPr lang="ko-KR" altLang="en-US" dirty="0"/>
              <a:t> 표시다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626E87B-9D80-4AD2-9590-2E5227C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D29A3-275A-4DE2-BE17-8767221C473E}"/>
              </a:ext>
            </a:extLst>
          </p:cNvPr>
          <p:cNvSpPr txBox="1"/>
          <p:nvPr/>
        </p:nvSpPr>
        <p:spPr>
          <a:xfrm>
            <a:off x="31725" y="3718679"/>
            <a:ext cx="1787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병합할 </a:t>
            </a:r>
            <a:r>
              <a:rPr lang="ko-KR" altLang="en-US" dirty="0" err="1"/>
              <a:t>브렌치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r>
              <a:rPr lang="ko-KR" altLang="en-US" dirty="0"/>
              <a:t>를 선택한 후 확인 버튼을 누르면 </a:t>
            </a:r>
            <a:r>
              <a:rPr lang="en-US" altLang="ko-KR" dirty="0"/>
              <a:t>NEW_BRANCH</a:t>
            </a:r>
            <a:r>
              <a:rPr lang="ko-KR" altLang="en-US" dirty="0"/>
              <a:t>가 </a:t>
            </a:r>
            <a:r>
              <a:rPr lang="en-US" altLang="ko-KR" dirty="0"/>
              <a:t>main</a:t>
            </a:r>
            <a:r>
              <a:rPr lang="ko-KR" altLang="en-US" dirty="0"/>
              <a:t>으로 합병되게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8FBF5-699D-488F-AAEE-EB8C3FED5F51}"/>
              </a:ext>
            </a:extLst>
          </p:cNvPr>
          <p:cNvSpPr/>
          <p:nvPr/>
        </p:nvSpPr>
        <p:spPr>
          <a:xfrm>
            <a:off x="9774679" y="5924938"/>
            <a:ext cx="451672" cy="20680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1223007-3D8A-4FD4-9A91-9F124A96F766}"/>
              </a:ext>
            </a:extLst>
          </p:cNvPr>
          <p:cNvSpPr/>
          <p:nvPr/>
        </p:nvSpPr>
        <p:spPr>
          <a:xfrm rot="221026">
            <a:off x="1397302" y="5677200"/>
            <a:ext cx="8294915" cy="2068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4E439BB-CF63-4611-88FD-B0641871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D1965-A98B-4703-88EB-35D82B26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19" y="1887683"/>
            <a:ext cx="9187542" cy="48358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9C0166-1E97-4054-9921-81CD65023FE6}"/>
              </a:ext>
            </a:extLst>
          </p:cNvPr>
          <p:cNvSpPr/>
          <p:nvPr/>
        </p:nvSpPr>
        <p:spPr>
          <a:xfrm>
            <a:off x="3834881" y="2911151"/>
            <a:ext cx="2146041" cy="14928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177CC-D98B-4820-A492-BEC5C18984DC}"/>
              </a:ext>
            </a:extLst>
          </p:cNvPr>
          <p:cNvSpPr txBox="1"/>
          <p:nvPr/>
        </p:nvSpPr>
        <p:spPr>
          <a:xfrm>
            <a:off x="1558212" y="1455576"/>
            <a:ext cx="70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</a:t>
            </a:r>
            <a:r>
              <a:rPr lang="ko-KR" altLang="en-US" dirty="0"/>
              <a:t> 병합이 잘 완료되면 이런 문구로 저장이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535A7298-6E8B-4263-8B44-46974CD56BA0}"/>
              </a:ext>
            </a:extLst>
          </p:cNvPr>
          <p:cNvSpPr/>
          <p:nvPr/>
        </p:nvSpPr>
        <p:spPr>
          <a:xfrm rot="14445665">
            <a:off x="4160962" y="2252435"/>
            <a:ext cx="974784" cy="23670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ED557-562D-42A9-8D51-D943037096F5}"/>
              </a:ext>
            </a:extLst>
          </p:cNvPr>
          <p:cNvSpPr txBox="1"/>
          <p:nvPr/>
        </p:nvSpPr>
        <p:spPr>
          <a:xfrm>
            <a:off x="149290" y="2158963"/>
            <a:ext cx="1763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지금은 로컬 </a:t>
            </a:r>
            <a:r>
              <a:rPr lang="ko-KR" altLang="en-US" dirty="0" err="1"/>
              <a:t>브렌치</a:t>
            </a:r>
            <a:r>
              <a:rPr lang="en-US" altLang="ko-KR" dirty="0"/>
              <a:t>(</a:t>
            </a:r>
            <a:r>
              <a:rPr lang="ko-KR" altLang="en-US" dirty="0"/>
              <a:t>자기 컴퓨터에 있는 </a:t>
            </a:r>
            <a:r>
              <a:rPr lang="ko-KR" altLang="en-US" dirty="0" err="1"/>
              <a:t>브렌치</a:t>
            </a:r>
            <a:r>
              <a:rPr lang="en-US" altLang="ko-KR" dirty="0"/>
              <a:t>)</a:t>
            </a:r>
            <a:r>
              <a:rPr lang="ko-KR" altLang="en-US" dirty="0"/>
              <a:t>에서만 변경이 된 상태이고 이 내역을 원격에도 저장하기 위해서는 </a:t>
            </a:r>
            <a:r>
              <a:rPr lang="en-US" altLang="ko-KR" dirty="0"/>
              <a:t>push</a:t>
            </a:r>
            <a:r>
              <a:rPr lang="ko-KR" altLang="en-US" dirty="0"/>
              <a:t>를 눌러 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B70289-706D-4E9B-A5CC-022DAF401AC9}"/>
              </a:ext>
            </a:extLst>
          </p:cNvPr>
          <p:cNvSpPr/>
          <p:nvPr/>
        </p:nvSpPr>
        <p:spPr>
          <a:xfrm>
            <a:off x="2843653" y="2250128"/>
            <a:ext cx="422061" cy="39043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31588C44-279A-4A62-BF0C-22BE48B9DB5B}"/>
              </a:ext>
            </a:extLst>
          </p:cNvPr>
          <p:cNvSpPr/>
          <p:nvPr/>
        </p:nvSpPr>
        <p:spPr>
          <a:xfrm rot="10165912">
            <a:off x="1996828" y="2547572"/>
            <a:ext cx="763580" cy="1644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0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140DA-5722-4F8C-B44D-CB14A8D6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EE560-8C95-43B4-B6B2-248664CAF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구글에서 </a:t>
            </a:r>
            <a:r>
              <a:rPr lang="ko-KR" altLang="en-US" dirty="0" err="1"/>
              <a:t>소스트리</a:t>
            </a:r>
            <a:r>
              <a:rPr lang="ko-KR" altLang="en-US" dirty="0"/>
              <a:t> 검색합니다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23D95A-4595-47F1-BB00-EAACA0B0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55" y="2424623"/>
            <a:ext cx="6006679" cy="37508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F9EF22-8BDC-4758-8715-920466585483}"/>
              </a:ext>
            </a:extLst>
          </p:cNvPr>
          <p:cNvSpPr/>
          <p:nvPr/>
        </p:nvSpPr>
        <p:spPr>
          <a:xfrm>
            <a:off x="2090057" y="4366727"/>
            <a:ext cx="3788229" cy="914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A44A1842-DD29-4045-B61E-583088B9606A}"/>
              </a:ext>
            </a:extLst>
          </p:cNvPr>
          <p:cNvSpPr/>
          <p:nvPr/>
        </p:nvSpPr>
        <p:spPr>
          <a:xfrm>
            <a:off x="5336780" y="4426763"/>
            <a:ext cx="1083011" cy="3971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9C1C5-E7B6-4ADA-86E0-A8FD215BD1A4}"/>
              </a:ext>
            </a:extLst>
          </p:cNvPr>
          <p:cNvSpPr txBox="1"/>
          <p:nvPr/>
        </p:nvSpPr>
        <p:spPr>
          <a:xfrm>
            <a:off x="6639974" y="4426763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41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E99BCB-E7B2-4BCB-B8DB-DDCEE9EE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8" y="1763482"/>
            <a:ext cx="8771138" cy="46167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D7292DB-FC7C-4C55-A7AC-0BE429A0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B60FB-AD71-40FB-866F-588441BEFE3F}"/>
              </a:ext>
            </a:extLst>
          </p:cNvPr>
          <p:cNvSpPr/>
          <p:nvPr/>
        </p:nvSpPr>
        <p:spPr>
          <a:xfrm>
            <a:off x="7433408" y="4181383"/>
            <a:ext cx="441085" cy="1903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F1CE308-14C8-4507-82C1-F69AFB7D0FAA}"/>
              </a:ext>
            </a:extLst>
          </p:cNvPr>
          <p:cNvSpPr/>
          <p:nvPr/>
        </p:nvSpPr>
        <p:spPr>
          <a:xfrm rot="5400000">
            <a:off x="9152878" y="3067595"/>
            <a:ext cx="284085" cy="241790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69067-CB28-4D19-B026-8A9373FB8B94}"/>
              </a:ext>
            </a:extLst>
          </p:cNvPr>
          <p:cNvSpPr txBox="1"/>
          <p:nvPr/>
        </p:nvSpPr>
        <p:spPr>
          <a:xfrm>
            <a:off x="10620652" y="3429000"/>
            <a:ext cx="1466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를 눌러주면 병합된 </a:t>
            </a:r>
            <a:r>
              <a:rPr lang="ko-KR" altLang="en-US" dirty="0" err="1"/>
              <a:t>브렌치</a:t>
            </a:r>
            <a:r>
              <a:rPr lang="ko-KR" altLang="en-US" dirty="0"/>
              <a:t> 내용이 원격에도 저장이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73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DA6FAF-6BE6-4E2B-AEB9-49ACE7E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1245150"/>
            <a:ext cx="10422295" cy="548579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76D05EC-4C85-4727-9B5A-9E8BD965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018533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A3979-BB7B-4646-9374-4C7980C1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코딩</a:t>
            </a:r>
            <a:r>
              <a:rPr lang="en-US" altLang="ko-KR" dirty="0"/>
              <a:t> </a:t>
            </a:r>
            <a:r>
              <a:rPr lang="ko-KR" altLang="en-US" dirty="0"/>
              <a:t>작업을 하다가 잘 안되어서 </a:t>
            </a:r>
            <a:r>
              <a:rPr lang="ko-KR" altLang="en-US" dirty="0" err="1"/>
              <a:t>브렌치의</a:t>
            </a:r>
            <a:r>
              <a:rPr lang="ko-KR" altLang="en-US" dirty="0"/>
              <a:t> 원하는 시점으로 다시 되돌아 가고 싶은 마음이 생겼다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211BD70-FFBE-450E-BB27-F90F836D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6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39B469D-EBF3-4250-A1BE-A219E01B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7A0C5A-E957-405A-B1D8-0B875941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6" y="1915269"/>
            <a:ext cx="8966447" cy="4719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0F3EA-6643-4842-B039-1B425B753A5F}"/>
              </a:ext>
            </a:extLst>
          </p:cNvPr>
          <p:cNvSpPr txBox="1"/>
          <p:nvPr/>
        </p:nvSpPr>
        <p:spPr>
          <a:xfrm>
            <a:off x="1056443" y="1473693"/>
            <a:ext cx="696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예시를 위해 두개의 </a:t>
            </a:r>
            <a:r>
              <a:rPr lang="ko-KR" altLang="en-US" dirty="0" err="1"/>
              <a:t>커밋을</a:t>
            </a:r>
            <a:r>
              <a:rPr lang="ko-KR" altLang="en-US" dirty="0"/>
              <a:t> 추가한 상태다</a:t>
            </a:r>
            <a:r>
              <a:rPr lang="en-US" altLang="ko-KR" dirty="0"/>
              <a:t>. (</a:t>
            </a:r>
            <a:r>
              <a:rPr lang="ko-KR" altLang="en-US" dirty="0"/>
              <a:t>안녕하세요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016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640226-2C33-4804-ABE0-3A1E59ED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8" y="1791121"/>
            <a:ext cx="8966447" cy="471951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51B06A7-9A6D-4B1B-872E-13DC60B3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C1C7C4-C377-40E1-8B1D-8A80DB6306D1}"/>
              </a:ext>
            </a:extLst>
          </p:cNvPr>
          <p:cNvSpPr/>
          <p:nvPr/>
        </p:nvSpPr>
        <p:spPr>
          <a:xfrm>
            <a:off x="2550689" y="2920753"/>
            <a:ext cx="2323152" cy="1065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812AF-DF44-4F36-923B-476080B195F6}"/>
              </a:ext>
            </a:extLst>
          </p:cNvPr>
          <p:cNvSpPr txBox="1"/>
          <p:nvPr/>
        </p:nvSpPr>
        <p:spPr>
          <a:xfrm>
            <a:off x="2361459" y="1349406"/>
            <a:ext cx="41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커밋으로</a:t>
            </a:r>
            <a:r>
              <a:rPr lang="ko-KR" altLang="en-US" dirty="0"/>
              <a:t> 되돌리고 싶다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734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6254F8-0E97-4937-BE6C-9FBC8E7F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52" y="1727264"/>
            <a:ext cx="6419850" cy="4914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DBA485-8DDF-41A9-812A-69CF180F9C79}"/>
              </a:ext>
            </a:extLst>
          </p:cNvPr>
          <p:cNvSpPr/>
          <p:nvPr/>
        </p:nvSpPr>
        <p:spPr>
          <a:xfrm>
            <a:off x="3976726" y="4184714"/>
            <a:ext cx="1984735" cy="2194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159B70-5F83-4960-902B-04E87841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BEDA383-1187-4074-91F8-D5FC0BCE7BD2}"/>
              </a:ext>
            </a:extLst>
          </p:cNvPr>
          <p:cNvSpPr/>
          <p:nvPr/>
        </p:nvSpPr>
        <p:spPr>
          <a:xfrm>
            <a:off x="2852501" y="4184714"/>
            <a:ext cx="1005840" cy="2194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B4127-94A3-48CE-A862-B5FC6F055BA2}"/>
              </a:ext>
            </a:extLst>
          </p:cNvPr>
          <p:cNvSpPr txBox="1"/>
          <p:nvPr/>
        </p:nvSpPr>
        <p:spPr>
          <a:xfrm>
            <a:off x="1659802" y="4109776"/>
            <a:ext cx="119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52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B994DE-7B88-4CBA-A305-E255E9E0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438541"/>
            <a:ext cx="9294704" cy="541945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19E52E4-9157-4F0A-BDF1-37FDE8EA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3F9A81-C061-40CB-943F-6A1F214CF951}"/>
              </a:ext>
            </a:extLst>
          </p:cNvPr>
          <p:cNvSpPr/>
          <p:nvPr/>
        </p:nvSpPr>
        <p:spPr>
          <a:xfrm>
            <a:off x="5674897" y="3035183"/>
            <a:ext cx="1984735" cy="2194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2C575823-5F91-4DB1-8D63-BEF09FE58032}"/>
              </a:ext>
            </a:extLst>
          </p:cNvPr>
          <p:cNvSpPr/>
          <p:nvPr/>
        </p:nvSpPr>
        <p:spPr>
          <a:xfrm>
            <a:off x="8064137" y="2916832"/>
            <a:ext cx="2261918" cy="23670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EBF3E-CAD5-45A5-9A29-237539F66F5F}"/>
              </a:ext>
            </a:extLst>
          </p:cNvPr>
          <p:cNvSpPr txBox="1"/>
          <p:nvPr/>
        </p:nvSpPr>
        <p:spPr>
          <a:xfrm>
            <a:off x="10444235" y="2885307"/>
            <a:ext cx="119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Hard</a:t>
            </a:r>
            <a:r>
              <a:rPr lang="ko-KR" altLang="en-US" dirty="0"/>
              <a:t>로 변경 후 확인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48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4C2F82-3C80-4F2F-BE1F-B8B941AA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F5023-1DA0-4172-A320-E3AEEA64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6515"/>
            <a:ext cx="8578618" cy="4471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34CCF-78F5-4207-B722-1D68BA5FB4A9}"/>
              </a:ext>
            </a:extLst>
          </p:cNvPr>
          <p:cNvSpPr txBox="1"/>
          <p:nvPr/>
        </p:nvSpPr>
        <p:spPr>
          <a:xfrm>
            <a:off x="838200" y="1541399"/>
            <a:ext cx="1063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브렌치의</a:t>
            </a:r>
            <a:r>
              <a:rPr lang="ko-KR" altLang="en-US" dirty="0"/>
              <a:t> 원하는 시점으로 롤백에 성공했다</a:t>
            </a:r>
            <a:r>
              <a:rPr lang="en-US" altLang="ko-KR" dirty="0"/>
              <a:t>. (</a:t>
            </a:r>
            <a:r>
              <a:rPr lang="ko-KR" altLang="en-US" dirty="0"/>
              <a:t>원격에는 이전 </a:t>
            </a:r>
            <a:r>
              <a:rPr lang="ko-KR" altLang="en-US" dirty="0" err="1"/>
              <a:t>커밋이</a:t>
            </a:r>
            <a:r>
              <a:rPr lang="ko-KR" altLang="en-US" dirty="0"/>
              <a:t> 남아 있는 상태이다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83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9FF35-2CD5-45DE-B0F8-66FECABC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7C737-5197-4049-A55C-4A11926E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6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79A7A-E6D6-4584-80F1-F1F5AC6CB58C}"/>
              </a:ext>
            </a:extLst>
          </p:cNvPr>
          <p:cNvSpPr txBox="1"/>
          <p:nvPr/>
        </p:nvSpPr>
        <p:spPr>
          <a:xfrm>
            <a:off x="984069" y="2011680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롤백 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4DC9A-0E82-4217-81BE-60CFC3BC01AC}"/>
              </a:ext>
            </a:extLst>
          </p:cNvPr>
          <p:cNvSpPr txBox="1"/>
          <p:nvPr/>
        </p:nvSpPr>
        <p:spPr>
          <a:xfrm>
            <a:off x="5865223" y="2011680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롤백 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C75AA0-AA97-494B-8736-64EF0308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23" y="2461404"/>
            <a:ext cx="5952930" cy="3869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3B96F2-87AF-498A-9C61-A12E2193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3" y="2461404"/>
            <a:ext cx="4890614" cy="3652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541F2-429B-403F-A548-4AFDADB9C3F1}"/>
              </a:ext>
            </a:extLst>
          </p:cNvPr>
          <p:cNvSpPr txBox="1"/>
          <p:nvPr/>
        </p:nvSpPr>
        <p:spPr>
          <a:xfrm>
            <a:off x="1053737" y="1428206"/>
            <a:ext cx="72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김태헌입니다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로 바뀜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C585FB8-6EA4-4735-B0E4-E3A3E324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Rollback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3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0D8B0F-FF78-40AF-B1D2-3A8C03F1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58" y="1422400"/>
            <a:ext cx="6663412" cy="507047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74C7C31-9A7A-40C4-AD58-EB896A6A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E4A97-1103-43C6-B893-7DAC16BF4E9D}"/>
              </a:ext>
            </a:extLst>
          </p:cNvPr>
          <p:cNvSpPr/>
          <p:nvPr/>
        </p:nvSpPr>
        <p:spPr>
          <a:xfrm>
            <a:off x="968859" y="3177381"/>
            <a:ext cx="1525986" cy="6721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199E08FB-BAE8-4ED0-825A-3560F9D8D49F}"/>
              </a:ext>
            </a:extLst>
          </p:cNvPr>
          <p:cNvSpPr/>
          <p:nvPr/>
        </p:nvSpPr>
        <p:spPr>
          <a:xfrm>
            <a:off x="2923823" y="3314864"/>
            <a:ext cx="6114044" cy="3971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9AF8-990C-48EF-A942-47BFB89069F1}"/>
              </a:ext>
            </a:extLst>
          </p:cNvPr>
          <p:cNvSpPr txBox="1"/>
          <p:nvPr/>
        </p:nvSpPr>
        <p:spPr>
          <a:xfrm>
            <a:off x="9168685" y="3314864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66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0586070-CD9C-41F3-8AAE-D28A811E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EB532-B2C7-4A6B-86F7-F6B6EAD0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35" y="1835150"/>
            <a:ext cx="5476875" cy="4000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09D9D3-B529-4857-872D-B7C273AB22D5}"/>
              </a:ext>
            </a:extLst>
          </p:cNvPr>
          <p:cNvSpPr/>
          <p:nvPr/>
        </p:nvSpPr>
        <p:spPr>
          <a:xfrm>
            <a:off x="2124364" y="3777673"/>
            <a:ext cx="193964" cy="1826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A68C61E6-6867-4B38-BAEC-B0E5A54A93A6}"/>
              </a:ext>
            </a:extLst>
          </p:cNvPr>
          <p:cNvSpPr/>
          <p:nvPr/>
        </p:nvSpPr>
        <p:spPr>
          <a:xfrm rot="21054651">
            <a:off x="2357580" y="3043740"/>
            <a:ext cx="6114044" cy="3971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09D94-F869-4157-BC39-94025E9893F7}"/>
              </a:ext>
            </a:extLst>
          </p:cNvPr>
          <p:cNvSpPr txBox="1"/>
          <p:nvPr/>
        </p:nvSpPr>
        <p:spPr>
          <a:xfrm>
            <a:off x="8691417" y="2392218"/>
            <a:ext cx="190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라이센스 동의 후 다운로드</a:t>
            </a:r>
          </a:p>
        </p:txBody>
      </p:sp>
    </p:spTree>
    <p:extLst>
      <p:ext uri="{BB962C8B-B14F-4D97-AF65-F5344CB8AC3E}">
        <p14:creationId xmlns:p14="http://schemas.microsoft.com/office/powerpoint/2010/main" val="256315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7EDE1-565F-4B8B-B859-6D6E1602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SourceTreeSetup-3.3.9.exe </a:t>
            </a:r>
            <a:r>
              <a:rPr lang="ko-KR" altLang="en-US" dirty="0"/>
              <a:t>파일을 엽니다</a:t>
            </a:r>
            <a:r>
              <a:rPr lang="en-US" altLang="ko-KR" dirty="0"/>
              <a:t>. </a:t>
            </a:r>
            <a:r>
              <a:rPr lang="ko-KR" altLang="en-US" dirty="0"/>
              <a:t>열면 이런 창이 뜰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1199FA-87DD-4DBE-89BC-5929CD67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8A702-EFD8-4325-857A-F78BEEC8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6602"/>
            <a:ext cx="5474501" cy="33353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6CAD8A-C474-4B86-B855-E2B1BA064B4E}"/>
              </a:ext>
            </a:extLst>
          </p:cNvPr>
          <p:cNvSpPr/>
          <p:nvPr/>
        </p:nvSpPr>
        <p:spPr>
          <a:xfrm>
            <a:off x="4889241" y="5421086"/>
            <a:ext cx="699796" cy="32992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A486282-1E1D-4A90-9611-73DBE4E7D38F}"/>
              </a:ext>
            </a:extLst>
          </p:cNvPr>
          <p:cNvSpPr/>
          <p:nvPr/>
        </p:nvSpPr>
        <p:spPr>
          <a:xfrm>
            <a:off x="5601588" y="5387465"/>
            <a:ext cx="2441400" cy="36354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2B1B2-C931-4F43-BF76-7F19983A6C72}"/>
              </a:ext>
            </a:extLst>
          </p:cNvPr>
          <p:cNvSpPr txBox="1"/>
          <p:nvPr/>
        </p:nvSpPr>
        <p:spPr>
          <a:xfrm>
            <a:off x="8133064" y="5381676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6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7FFB0B0-549A-40D7-915F-A3A92D12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12DF47-4762-46A0-AD78-31E6B3A8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59"/>
            <a:ext cx="85248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8F831B-4581-411C-B574-48F2DA389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721"/>
            <a:ext cx="8086725" cy="404812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EDD5C44-0223-4703-95EA-C0DC3C1D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F415F3-939D-4ECC-8D85-531C26DFCEE9}"/>
              </a:ext>
            </a:extLst>
          </p:cNvPr>
          <p:cNvSpPr/>
          <p:nvPr/>
        </p:nvSpPr>
        <p:spPr>
          <a:xfrm>
            <a:off x="2237173" y="2885243"/>
            <a:ext cx="754602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5B34F9-A9D6-4E1F-925A-45BCB6822020}"/>
              </a:ext>
            </a:extLst>
          </p:cNvPr>
          <p:cNvSpPr/>
          <p:nvPr/>
        </p:nvSpPr>
        <p:spPr>
          <a:xfrm>
            <a:off x="7387701" y="5450889"/>
            <a:ext cx="1537223" cy="463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A0062196-1D34-489F-9922-6FD9B3895151}"/>
              </a:ext>
            </a:extLst>
          </p:cNvPr>
          <p:cNvSpPr/>
          <p:nvPr/>
        </p:nvSpPr>
        <p:spPr>
          <a:xfrm>
            <a:off x="6077956" y="2975042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37283-1E72-4AE5-94AE-C42DEC14E067}"/>
              </a:ext>
            </a:extLst>
          </p:cNvPr>
          <p:cNvSpPr txBox="1"/>
          <p:nvPr/>
        </p:nvSpPr>
        <p:spPr>
          <a:xfrm>
            <a:off x="6943508" y="2924457"/>
            <a:ext cx="4082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을 깐 컴퓨터 </a:t>
            </a:r>
            <a:r>
              <a:rPr lang="en-US" altLang="ko-KR" dirty="0"/>
              <a:t>Git </a:t>
            </a:r>
            <a:r>
              <a:rPr lang="ko-KR" altLang="en-US" dirty="0"/>
              <a:t>정보가 있기 때문에 자동으로 입력 될 것입니다</a:t>
            </a:r>
            <a:r>
              <a:rPr lang="en-US" altLang="ko-KR" dirty="0"/>
              <a:t>. </a:t>
            </a:r>
            <a:r>
              <a:rPr lang="ko-KR" altLang="en-US" dirty="0"/>
              <a:t>그냥 다음 클릭하시면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컴퓨터에 </a:t>
            </a:r>
            <a:r>
              <a:rPr lang="en-US" altLang="ko-KR" dirty="0"/>
              <a:t>Git </a:t>
            </a:r>
            <a:r>
              <a:rPr lang="ko-KR" altLang="en-US" dirty="0"/>
              <a:t>깐 적이 없다면 </a:t>
            </a:r>
            <a:endParaRPr lang="en-US" altLang="ko-KR" dirty="0"/>
          </a:p>
          <a:p>
            <a:r>
              <a:rPr lang="ko-KR" altLang="en-US" dirty="0" err="1"/>
              <a:t>윗</a:t>
            </a:r>
            <a:r>
              <a:rPr lang="ko-KR" altLang="en-US" dirty="0"/>
              <a:t> 칸에 이름</a:t>
            </a:r>
            <a:endParaRPr lang="en-US" altLang="ko-KR" dirty="0"/>
          </a:p>
          <a:p>
            <a:r>
              <a:rPr lang="ko-KR" altLang="en-US" dirty="0"/>
              <a:t>밑 칸에 이메일</a:t>
            </a:r>
            <a:endParaRPr lang="en-US" altLang="ko-KR" dirty="0"/>
          </a:p>
          <a:p>
            <a:r>
              <a:rPr lang="ko-KR" altLang="en-US" dirty="0"/>
              <a:t>입력하고 다음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4F7EE1-A002-47DF-9248-19762E5B167C}"/>
              </a:ext>
            </a:extLst>
          </p:cNvPr>
          <p:cNvSpPr/>
          <p:nvPr/>
        </p:nvSpPr>
        <p:spPr>
          <a:xfrm>
            <a:off x="3111550" y="2889853"/>
            <a:ext cx="2846629" cy="696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D02466-ED2B-4A71-A42E-CB7E424AD50E}"/>
              </a:ext>
            </a:extLst>
          </p:cNvPr>
          <p:cNvSpPr/>
          <p:nvPr/>
        </p:nvSpPr>
        <p:spPr>
          <a:xfrm>
            <a:off x="6732997" y="5450889"/>
            <a:ext cx="573325" cy="3693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21F2229B-FFFD-487D-80D1-DDB2C996D978}"/>
              </a:ext>
            </a:extLst>
          </p:cNvPr>
          <p:cNvSpPr/>
          <p:nvPr/>
        </p:nvSpPr>
        <p:spPr>
          <a:xfrm>
            <a:off x="7401710" y="5408576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C096D-60F1-461A-A26B-03B1EEB347A9}"/>
              </a:ext>
            </a:extLst>
          </p:cNvPr>
          <p:cNvSpPr txBox="1"/>
          <p:nvPr/>
        </p:nvSpPr>
        <p:spPr>
          <a:xfrm>
            <a:off x="8170290" y="5450890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43F262-8F0C-49D0-866D-DFEDCB463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640" y="2541863"/>
            <a:ext cx="4105275" cy="126682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91A826B-27DF-45DF-A40D-D800BDE5B97F}"/>
              </a:ext>
            </a:extLst>
          </p:cNvPr>
          <p:cNvSpPr txBox="1">
            <a:spLocks/>
          </p:cNvSpPr>
          <p:nvPr/>
        </p:nvSpPr>
        <p:spPr>
          <a:xfrm>
            <a:off x="838200" y="393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17EAFD-E9F5-465C-AE37-309D7983AF03}"/>
              </a:ext>
            </a:extLst>
          </p:cNvPr>
          <p:cNvSpPr/>
          <p:nvPr/>
        </p:nvSpPr>
        <p:spPr>
          <a:xfrm>
            <a:off x="4493650" y="3497137"/>
            <a:ext cx="679881" cy="25377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D6626794-C058-46B0-A158-CA80320C8278}"/>
              </a:ext>
            </a:extLst>
          </p:cNvPr>
          <p:cNvSpPr/>
          <p:nvPr/>
        </p:nvSpPr>
        <p:spPr>
          <a:xfrm>
            <a:off x="5274331" y="3397043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2D2D5-371F-454E-B507-083D2E95E127}"/>
              </a:ext>
            </a:extLst>
          </p:cNvPr>
          <p:cNvSpPr txBox="1"/>
          <p:nvPr/>
        </p:nvSpPr>
        <p:spPr>
          <a:xfrm>
            <a:off x="6028933" y="3439356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1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796</Words>
  <Application>Microsoft Office PowerPoint</Application>
  <PresentationFormat>와이드스크린</PresentationFormat>
  <Paragraphs>103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SourceTree 가이드</vt:lpstr>
      <vt:lpstr>PowerPoint 프레젠테이션</vt:lpstr>
      <vt:lpstr>1. 설치</vt:lpstr>
      <vt:lpstr>1. 설치</vt:lpstr>
      <vt:lpstr>1. 설치</vt:lpstr>
      <vt:lpstr>1. 설치</vt:lpstr>
      <vt:lpstr>1. 설치</vt:lpstr>
      <vt:lpstr>1. 설치</vt:lpstr>
      <vt:lpstr>PowerPoint 프레젠테이션</vt:lpstr>
      <vt:lpstr>PowerPoint 프레젠테이션</vt:lpstr>
      <vt:lpstr>2. 사용법</vt:lpstr>
      <vt:lpstr>2. 사용법 – 원격 저장소 복사</vt:lpstr>
      <vt:lpstr>2. 사용법 – 원격 저장소 복사</vt:lpstr>
      <vt:lpstr>2. 사용법 – 원격 저장소 복사</vt:lpstr>
      <vt:lpstr>2. 사용법 – 원격 저장소로 변경내용 전송하기</vt:lpstr>
      <vt:lpstr>2. 사용법 – 원격 저장소로 변경내용 전송하기</vt:lpstr>
      <vt:lpstr>2. 사용법 – 원격 저장소 변경 내용 자신의 저장소로 받기</vt:lpstr>
      <vt:lpstr>PowerPoint 프레젠테이션</vt:lpstr>
      <vt:lpstr>2. 사용법 – 개념학습</vt:lpstr>
      <vt:lpstr>2. 사용법 – ex) branch</vt:lpstr>
      <vt:lpstr>2. 사용법 – ex) branch 생성</vt:lpstr>
      <vt:lpstr>2. 사용법 – ex) branch 생성</vt:lpstr>
      <vt:lpstr>2. 사용법 – ex) branch 생성</vt:lpstr>
      <vt:lpstr>2. 사용법 – ex) branch 생성</vt:lpstr>
      <vt:lpstr>2. 사용법 – ex) branch 병합</vt:lpstr>
      <vt:lpstr>2. 사용법 – ex) branch 병합</vt:lpstr>
      <vt:lpstr>2. 사용법 – ex) branch 병합</vt:lpstr>
      <vt:lpstr>2. 사용법 – ex) branch 병합</vt:lpstr>
      <vt:lpstr>2. 사용법 – ex) branch 병합</vt:lpstr>
      <vt:lpstr>2. 사용법 – ex) branch 병합</vt:lpstr>
      <vt:lpstr>2. 사용법 – ex) branch 병합</vt:lpstr>
      <vt:lpstr>2. 사용법 – ex) branch reset</vt:lpstr>
      <vt:lpstr>2. 사용법 – ex) branch reset</vt:lpstr>
      <vt:lpstr>2. 사용법 – ex) branch reset</vt:lpstr>
      <vt:lpstr>2. 사용법 – ex) branch reset</vt:lpstr>
      <vt:lpstr>2. 사용법 – ex) branch reset</vt:lpstr>
      <vt:lpstr>2. 사용법 – ex) branch reset</vt:lpstr>
      <vt:lpstr>PowerPoint 프레젠테이션</vt:lpstr>
      <vt:lpstr>2. 사용법 – ex) branch Rollback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 가이드</dc:title>
  <dc:creator>성재 김</dc:creator>
  <cp:lastModifiedBy>성재 김</cp:lastModifiedBy>
  <cp:revision>160</cp:revision>
  <dcterms:created xsi:type="dcterms:W3CDTF">2020-12-03T07:16:11Z</dcterms:created>
  <dcterms:modified xsi:type="dcterms:W3CDTF">2020-12-04T06:31:21Z</dcterms:modified>
</cp:coreProperties>
</file>