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70" r:id="rId2"/>
    <p:sldId id="37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2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57" autoAdjust="0"/>
  </p:normalViewPr>
  <p:slideViewPr>
    <p:cSldViewPr>
      <p:cViewPr varScale="1">
        <p:scale>
          <a:sx n="109" d="100"/>
          <a:sy n="109" d="100"/>
        </p:scale>
        <p:origin x="17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8B38-82A3-47DE-B4CD-5139A0FC57D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C9C9-294B-427E-8143-8540E352E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424-AC0B-43E1-BEE3-B8A2BA3D0B2E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69A6-2373-4A05-A610-5F6A34BFBE76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6000-E4CE-4BD2-9EEE-D1F8EAAC3015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 b="1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196752"/>
            <a:ext cx="8229600" cy="4958011"/>
          </a:xfrm>
        </p:spPr>
        <p:txBody>
          <a:bodyPr anchor="ctr"/>
          <a:lstStyle>
            <a:lvl1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latin typeface="HY강B" pitchFamily="18" charset="-127"/>
              </a:defRPr>
            </a:lvl1pPr>
            <a:lvl2pPr marL="742950" indent="-285750" algn="just">
              <a:lnSpc>
                <a:spcPct val="150000"/>
              </a:lnSpc>
              <a:buFont typeface="Wingdings" panose="05000000000000000000" pitchFamily="2" charset="2"/>
              <a:buChar char="§"/>
              <a:defRPr sz="2000" baseline="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C358-D6A4-4DC0-9EE9-A1C5357CCF57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105273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7A8-9A0E-4163-B2CF-28FAAA408268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62BC-2957-426C-9D9A-6B10212DB1E4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F9E6-1293-4AEE-B82A-9CCEA7F3E1C6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C3C2-9818-456F-BCDA-F8500905FA58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1C4E-A3D3-47AE-93ED-1B41B0151C06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EEEF-3393-4F29-82D2-3EF1FDF46BC7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C632-6F07-4E0B-94AD-FD23DC7EF17D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0123-67E1-438D-A3BF-52F17892FF6B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3895" y="2204864"/>
            <a:ext cx="600356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 smtClean="0"/>
              <a:t>04. Basic Widget</a:t>
            </a:r>
          </a:p>
          <a:p>
            <a:pPr algn="ctr"/>
            <a:r>
              <a:rPr lang="en-US" altLang="ko-KR" sz="6000" dirty="0" smtClean="0">
                <a:solidFill>
                  <a:srgbClr val="FF0000"/>
                </a:solidFill>
              </a:rPr>
              <a:t>(Practice)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0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209675"/>
            <a:ext cx="86582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5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157287"/>
            <a:ext cx="86391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071562"/>
            <a:ext cx="87725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6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995362"/>
            <a:ext cx="8753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0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919162"/>
            <a:ext cx="86963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5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866775"/>
            <a:ext cx="86010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1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619125"/>
            <a:ext cx="86487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9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514350"/>
            <a:ext cx="87534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09128"/>
            <a:ext cx="86963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4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5368"/>
            <a:ext cx="8554572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8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38137"/>
            <a:ext cx="85248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766762"/>
            <a:ext cx="86582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4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581025"/>
            <a:ext cx="86391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11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6788"/>
            <a:ext cx="7776864" cy="677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404812"/>
            <a:ext cx="87153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69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" y="377507"/>
            <a:ext cx="5121743" cy="49507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3502"/>
          <a:stretch/>
        </p:blipFill>
        <p:spPr>
          <a:xfrm>
            <a:off x="5402601" y="377507"/>
            <a:ext cx="36004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18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614362"/>
            <a:ext cx="54387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666750"/>
            <a:ext cx="54387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857250"/>
            <a:ext cx="5448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51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413"/>
            <a:ext cx="5296817" cy="67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4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" y="168127"/>
            <a:ext cx="4781550" cy="5715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68127"/>
            <a:ext cx="3569341" cy="666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71929"/>
            <a:ext cx="7824167" cy="63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5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8654"/>
            <a:ext cx="5177185" cy="66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38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Thank for your attention!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25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9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8640"/>
            <a:ext cx="7968183" cy="646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9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8640"/>
            <a:ext cx="6336704" cy="64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4624"/>
            <a:ext cx="6192688" cy="67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3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885825"/>
            <a:ext cx="84772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0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524000"/>
            <a:ext cx="88296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404937"/>
            <a:ext cx="88011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8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13181</TotalTime>
  <Words>43</Words>
  <Application>Microsoft Office PowerPoint</Application>
  <PresentationFormat>화면 슬라이드 쇼(4:3)</PresentationFormat>
  <Paragraphs>34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HY강B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테스트 중요성</dc:title>
  <dc:creator>In_sang</dc:creator>
  <cp:lastModifiedBy>YoonBarGram</cp:lastModifiedBy>
  <cp:revision>191</cp:revision>
  <dcterms:created xsi:type="dcterms:W3CDTF">2017-05-29T01:33:44Z</dcterms:created>
  <dcterms:modified xsi:type="dcterms:W3CDTF">2020-01-15T20:10:12Z</dcterms:modified>
</cp:coreProperties>
</file>