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70225-755D-43E9-9820-53418363BFEB}" v="57" dt="2020-11-13T02:27:21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1F370225-755D-43E9-9820-53418363BFEB}"/>
    <pc:docChg chg="addSld modSld">
      <pc:chgData name="Kim Taeheon" userId="385814b8f76df9d8" providerId="Windows Live" clId="Web-{1F370225-755D-43E9-9820-53418363BFEB}" dt="2020-11-13T02:27:21.318" v="55" actId="20577"/>
      <pc:docMkLst>
        <pc:docMk/>
      </pc:docMkLst>
      <pc:sldChg chg="modSp">
        <pc:chgData name="Kim Taeheon" userId="385814b8f76df9d8" providerId="Windows Live" clId="Web-{1F370225-755D-43E9-9820-53418363BFEB}" dt="2020-11-13T02:27:02.036" v="41" actId="20577"/>
        <pc:sldMkLst>
          <pc:docMk/>
          <pc:sldMk cId="3569210928" sldId="256"/>
        </pc:sldMkLst>
        <pc:spChg chg="mod">
          <ac:chgData name="Kim Taeheon" userId="385814b8f76df9d8" providerId="Windows Live" clId="Web-{1F370225-755D-43E9-9820-53418363BFEB}" dt="2020-11-13T02:26:56.771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F370225-755D-43E9-9820-53418363BFEB}" dt="2020-11-13T02:27:02.036" v="4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F370225-755D-43E9-9820-53418363BFEB}" dt="2020-11-13T02:27:21.318" v="54" actId="20577"/>
        <pc:sldMkLst>
          <pc:docMk/>
          <pc:sldMk cId="556234265" sldId="257"/>
        </pc:sldMkLst>
        <pc:spChg chg="mod">
          <ac:chgData name="Kim Taeheon" userId="385814b8f76df9d8" providerId="Windows Live" clId="Web-{1F370225-755D-43E9-9820-53418363BFEB}" dt="2020-11-13T02:27:13.599" v="47" actId="20577"/>
          <ac:spMkLst>
            <pc:docMk/>
            <pc:sldMk cId="556234265" sldId="257"/>
            <ac:spMk id="2" creationId="{C0D34A66-99AD-4148-A32C-934E2CDDE7B4}"/>
          </ac:spMkLst>
        </pc:spChg>
        <pc:spChg chg="mod">
          <ac:chgData name="Kim Taeheon" userId="385814b8f76df9d8" providerId="Windows Live" clId="Web-{1F370225-755D-43E9-9820-53418363BFEB}" dt="2020-11-13T02:27:21.318" v="54" actId="20577"/>
          <ac:spMkLst>
            <pc:docMk/>
            <pc:sldMk cId="556234265" sldId="257"/>
            <ac:spMk id="3" creationId="{33796C45-73F6-4D59-9705-185F82ACA0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100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관계형 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4A66-99AD-4148-A32C-934E2CD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ER모델을</a:t>
            </a:r>
            <a:r>
              <a:rPr lang="ko-KR" dirty="0">
                <a:ea typeface="맑은 고딕"/>
              </a:rPr>
              <a:t> 관계형 데이터 모델로 변환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6C45-73F6-4D59-9705-185F82AC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A,B 개체가 1:1 이면 </a:t>
            </a:r>
            <a:r>
              <a:rPr lang="ko-KR" dirty="0" err="1">
                <a:ea typeface="+mn-lt"/>
                <a:cs typeface="+mn-lt"/>
              </a:rPr>
              <a:t>A의</a:t>
            </a:r>
            <a:r>
              <a:rPr lang="ko-KR" dirty="0">
                <a:ea typeface="+mn-lt"/>
                <a:cs typeface="+mn-lt"/>
              </a:rPr>
              <a:t> 기본키를 </a:t>
            </a:r>
            <a:r>
              <a:rPr lang="ko-KR" dirty="0" err="1">
                <a:ea typeface="+mn-lt"/>
                <a:cs typeface="+mn-lt"/>
              </a:rPr>
              <a:t>B의</a:t>
            </a:r>
            <a:r>
              <a:rPr lang="ko-KR" dirty="0">
                <a:ea typeface="+mn-lt"/>
                <a:cs typeface="+mn-lt"/>
              </a:rPr>
              <a:t> 외래키로 하던가, </a:t>
            </a:r>
            <a:r>
              <a:rPr lang="ko-KR" dirty="0" err="1">
                <a:ea typeface="+mn-lt"/>
                <a:cs typeface="+mn-lt"/>
              </a:rPr>
              <a:t>B의</a:t>
            </a:r>
            <a:r>
              <a:rPr lang="ko-KR" dirty="0">
                <a:ea typeface="+mn-lt"/>
                <a:cs typeface="+mn-lt"/>
              </a:rPr>
              <a:t> 기본키를 </a:t>
            </a:r>
            <a:r>
              <a:rPr lang="ko-KR" dirty="0" err="1">
                <a:ea typeface="+mn-lt"/>
                <a:cs typeface="+mn-lt"/>
              </a:rPr>
              <a:t>A의</a:t>
            </a:r>
            <a:r>
              <a:rPr lang="ko-KR" dirty="0">
                <a:ea typeface="+mn-lt"/>
                <a:cs typeface="+mn-lt"/>
              </a:rPr>
              <a:t> 외래키로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A,B 개체가 1:N 이면 </a:t>
            </a:r>
            <a:r>
              <a:rPr lang="ko-KR" dirty="0" err="1">
                <a:ea typeface="+mn-lt"/>
                <a:cs typeface="+mn-lt"/>
              </a:rPr>
              <a:t>A의</a:t>
            </a:r>
            <a:r>
              <a:rPr lang="ko-KR" dirty="0">
                <a:ea typeface="+mn-lt"/>
                <a:cs typeface="+mn-lt"/>
              </a:rPr>
              <a:t> 기본키를 </a:t>
            </a:r>
            <a:r>
              <a:rPr lang="ko-KR" dirty="0" err="1">
                <a:ea typeface="+mn-lt"/>
                <a:cs typeface="+mn-lt"/>
              </a:rPr>
              <a:t>B의</a:t>
            </a:r>
            <a:r>
              <a:rPr lang="ko-KR" dirty="0">
                <a:ea typeface="+mn-lt"/>
                <a:cs typeface="+mn-lt"/>
              </a:rPr>
              <a:t> 외래키로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A,B 개체가 N:M 이면 A,B 모두의 기본키를 포함한 별도의 릴레이션(교차 릴레이션, 교차 엔티티)을 표현한다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5623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Section 100</vt:lpstr>
      <vt:lpstr>ER모델을 관계형 데이터 모델로 변환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/>
  <cp:lastModifiedBy/>
  <cp:revision>9</cp:revision>
  <dcterms:created xsi:type="dcterms:W3CDTF">2012-07-30T17:18:39Z</dcterms:created>
  <dcterms:modified xsi:type="dcterms:W3CDTF">2020-11-13T02:27:22Z</dcterms:modified>
</cp:coreProperties>
</file>