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6094B-A422-4188-A165-B06A5F949C4B}" v="161" dt="2020-11-13T03:34:4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8066094B-A422-4188-A165-B06A5F949C4B}"/>
    <pc:docChg chg="addSld delSld modSld">
      <pc:chgData name="Kim Taeheon" userId="385814b8f76df9d8" providerId="Windows Live" clId="Web-{8066094B-A422-4188-A165-B06A5F949C4B}" dt="2020-11-13T03:34:47.871" v="149"/>
      <pc:docMkLst>
        <pc:docMk/>
      </pc:docMkLst>
      <pc:sldChg chg="modSp">
        <pc:chgData name="Kim Taeheon" userId="385814b8f76df9d8" providerId="Windows Live" clId="Web-{8066094B-A422-4188-A165-B06A5F949C4B}" dt="2020-11-13T03:32:59.824" v="34" actId="20577"/>
        <pc:sldMkLst>
          <pc:docMk/>
          <pc:sldMk cId="3569210928" sldId="256"/>
        </pc:sldMkLst>
        <pc:spChg chg="mod">
          <ac:chgData name="Kim Taeheon" userId="385814b8f76df9d8" providerId="Windows Live" clId="Web-{8066094B-A422-4188-A165-B06A5F949C4B}" dt="2020-11-13T03:32:52.871" v="1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8066094B-A422-4188-A165-B06A5F949C4B}" dt="2020-11-13T03:32:59.824" v="3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">
        <pc:chgData name="Kim Taeheon" userId="385814b8f76df9d8" providerId="Windows Live" clId="Web-{8066094B-A422-4188-A165-B06A5F949C4B}" dt="2020-11-13T03:33:47.605" v="77"/>
        <pc:sldMkLst>
          <pc:docMk/>
          <pc:sldMk cId="132285720" sldId="257"/>
        </pc:sldMkLst>
        <pc:spChg chg="del mod">
          <ac:chgData name="Kim Taeheon" userId="385814b8f76df9d8" providerId="Windows Live" clId="Web-{8066094B-A422-4188-A165-B06A5F949C4B}" dt="2020-11-13T03:33:47.340" v="76"/>
          <ac:spMkLst>
            <pc:docMk/>
            <pc:sldMk cId="132285720" sldId="257"/>
            <ac:spMk id="2" creationId="{277C6567-AED8-4E75-B628-C5DDC6DC68F0}"/>
          </ac:spMkLst>
        </pc:spChg>
        <pc:spChg chg="mod">
          <ac:chgData name="Kim Taeheon" userId="385814b8f76df9d8" providerId="Windows Live" clId="Web-{8066094B-A422-4188-A165-B06A5F949C4B}" dt="2020-11-13T03:33:29.590" v="61" actId="20577"/>
          <ac:spMkLst>
            <pc:docMk/>
            <pc:sldMk cId="132285720" sldId="257"/>
            <ac:spMk id="3" creationId="{C5315E16-94C7-4B2E-A4C6-C0C8E241EBD9}"/>
          </ac:spMkLst>
        </pc:spChg>
        <pc:spChg chg="add mod">
          <ac:chgData name="Kim Taeheon" userId="385814b8f76df9d8" providerId="Windows Live" clId="Web-{8066094B-A422-4188-A165-B06A5F949C4B}" dt="2020-11-13T03:33:47.340" v="76"/>
          <ac:spMkLst>
            <pc:docMk/>
            <pc:sldMk cId="132285720" sldId="257"/>
            <ac:spMk id="5" creationId="{AEBF1B09-6ABD-486C-8C6E-7FC4A5C70821}"/>
          </ac:spMkLst>
        </pc:spChg>
        <pc:spChg chg="add">
          <ac:chgData name="Kim Taeheon" userId="385814b8f76df9d8" providerId="Windows Live" clId="Web-{8066094B-A422-4188-A165-B06A5F949C4B}" dt="2020-11-13T03:33:47.605" v="77"/>
          <ac:spMkLst>
            <pc:docMk/>
            <pc:sldMk cId="132285720" sldId="257"/>
            <ac:spMk id="6" creationId="{F68CF824-8B2D-4202-B617-78CB83A766C2}"/>
          </ac:spMkLst>
        </pc:spChg>
      </pc:sldChg>
      <pc:sldChg chg="addSp modSp new">
        <pc:chgData name="Kim Taeheon" userId="385814b8f76df9d8" providerId="Windows Live" clId="Web-{8066094B-A422-4188-A165-B06A5F949C4B}" dt="2020-11-13T03:34:08.980" v="112" actId="20577"/>
        <pc:sldMkLst>
          <pc:docMk/>
          <pc:sldMk cId="4172388633" sldId="258"/>
        </pc:sldMkLst>
        <pc:spChg chg="mod">
          <ac:chgData name="Kim Taeheon" userId="385814b8f76df9d8" providerId="Windows Live" clId="Web-{8066094B-A422-4188-A165-B06A5F949C4B}" dt="2020-11-13T03:33:42.246" v="74" actId="20577"/>
          <ac:spMkLst>
            <pc:docMk/>
            <pc:sldMk cId="4172388633" sldId="258"/>
            <ac:spMk id="2" creationId="{9F9030AB-F320-44B7-8165-D2ED2535D989}"/>
          </ac:spMkLst>
        </pc:spChg>
        <pc:spChg chg="mod">
          <ac:chgData name="Kim Taeheon" userId="385814b8f76df9d8" providerId="Windows Live" clId="Web-{8066094B-A422-4188-A165-B06A5F949C4B}" dt="2020-11-13T03:34:08.980" v="112" actId="20577"/>
          <ac:spMkLst>
            <pc:docMk/>
            <pc:sldMk cId="4172388633" sldId="258"/>
            <ac:spMk id="3" creationId="{5D2C0BE9-7863-4F89-8B25-FF250F867326}"/>
          </ac:spMkLst>
        </pc:spChg>
        <pc:spChg chg="add mod">
          <ac:chgData name="Kim Taeheon" userId="385814b8f76df9d8" providerId="Windows Live" clId="Web-{8066094B-A422-4188-A165-B06A5F949C4B}" dt="2020-11-13T03:34:05.949" v="108" actId="20577"/>
          <ac:spMkLst>
            <pc:docMk/>
            <pc:sldMk cId="4172388633" sldId="258"/>
            <ac:spMk id="4" creationId="{F68CF824-8B2D-4202-B617-78CB83A766C2}"/>
          </ac:spMkLst>
        </pc:spChg>
      </pc:sldChg>
      <pc:sldChg chg="modSp new">
        <pc:chgData name="Kim Taeheon" userId="385814b8f76df9d8" providerId="Windows Live" clId="Web-{8066094B-A422-4188-A165-B06A5F949C4B}" dt="2020-11-13T03:34:23.605" v="130" actId="20577"/>
        <pc:sldMkLst>
          <pc:docMk/>
          <pc:sldMk cId="803921960" sldId="259"/>
        </pc:sldMkLst>
        <pc:spChg chg="mod">
          <ac:chgData name="Kim Taeheon" userId="385814b8f76df9d8" providerId="Windows Live" clId="Web-{8066094B-A422-4188-A165-B06A5F949C4B}" dt="2020-11-13T03:34:17.043" v="118" actId="20577"/>
          <ac:spMkLst>
            <pc:docMk/>
            <pc:sldMk cId="803921960" sldId="259"/>
            <ac:spMk id="2" creationId="{741B78BE-2BA4-4260-AE20-35475DEED58E}"/>
          </ac:spMkLst>
        </pc:spChg>
        <pc:spChg chg="mod">
          <ac:chgData name="Kim Taeheon" userId="385814b8f76df9d8" providerId="Windows Live" clId="Web-{8066094B-A422-4188-A165-B06A5F949C4B}" dt="2020-11-13T03:34:23.605" v="130" actId="20577"/>
          <ac:spMkLst>
            <pc:docMk/>
            <pc:sldMk cId="803921960" sldId="259"/>
            <ac:spMk id="3" creationId="{86E047F6-9F41-4103-AFF3-166A56B9DF7E}"/>
          </ac:spMkLst>
        </pc:spChg>
      </pc:sldChg>
      <pc:sldChg chg="modSp new del">
        <pc:chgData name="Kim Taeheon" userId="385814b8f76df9d8" providerId="Windows Live" clId="Web-{8066094B-A422-4188-A165-B06A5F949C4B}" dt="2020-11-13T03:34:47.871" v="149"/>
        <pc:sldMkLst>
          <pc:docMk/>
          <pc:sldMk cId="2710931277" sldId="260"/>
        </pc:sldMkLst>
        <pc:spChg chg="mod">
          <ac:chgData name="Kim Taeheon" userId="385814b8f76df9d8" providerId="Windows Live" clId="Web-{8066094B-A422-4188-A165-B06A5F949C4B}" dt="2020-11-13T03:34:28.949" v="135" actId="20577"/>
          <ac:spMkLst>
            <pc:docMk/>
            <pc:sldMk cId="2710931277" sldId="260"/>
            <ac:spMk id="2" creationId="{AD78AB4E-7EC2-48CA-809E-77FC892C8813}"/>
          </ac:spMkLst>
        </pc:spChg>
        <pc:spChg chg="mod">
          <ac:chgData name="Kim Taeheon" userId="385814b8f76df9d8" providerId="Windows Live" clId="Web-{8066094B-A422-4188-A165-B06A5F949C4B}" dt="2020-11-13T03:34:41.652" v="147" actId="20577"/>
          <ac:spMkLst>
            <pc:docMk/>
            <pc:sldMk cId="2710931277" sldId="260"/>
            <ac:spMk id="3" creationId="{6DE70C59-C836-4020-AD8D-196ECA1F37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 108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소프트웨어 패키징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5E16-94C7-4B2E-A4C6-C0C8E241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모듈별로 생성한 실행 파일들을 묶어 배포용 설치 파일을 만드는 것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사용자 중심으로 진행</a:t>
            </a:r>
            <a:endParaRPr lang="ko-KR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코드는 향후 관리를 고려하여 모듈화하여 패키징</a:t>
            </a:r>
            <a:endParaRPr lang="ko-KR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다양한 환경에서 소프트웨어를 손쉽게 사용할 수 있도록 일반적인 배포 형태로 패키징</a:t>
            </a:r>
            <a:endParaRPr lang="ko-KR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사용자의 편의성 및 실행 환경을 우선적으로 고려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BF1B09-6ABD-486C-8C6E-7FC4A5C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8CF824-8B2D-4202-B617-78CB83A766C2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소프트웨어 패키징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30AB-F320-44B7-8165-D2ED2535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0BE9-7863-4F89-8B25-FF250F86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사용자의 시스템 환경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UI는</a:t>
            </a:r>
            <a:r>
              <a:rPr lang="ko-KR" dirty="0">
                <a:ea typeface="+mn-lt"/>
                <a:cs typeface="+mn-lt"/>
              </a:rPr>
              <a:t> 시각자료와 함께 제공하고 매뉴얼과 일치시켜 패키징</a:t>
            </a:r>
            <a:endParaRPr lang="ko-KR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managed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Service형태로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제공하는것이</a:t>
            </a:r>
            <a:r>
              <a:rPr lang="ko-KR" dirty="0">
                <a:ea typeface="+mn-lt"/>
                <a:cs typeface="+mn-lt"/>
              </a:rPr>
              <a:t> 좋음</a:t>
            </a:r>
            <a:endParaRPr lang="ko-KR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안정적인 배포가 중요</a:t>
            </a:r>
            <a:endParaRPr lang="ko-KR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패캐징의</a:t>
            </a:r>
            <a:r>
              <a:rPr lang="ko-KR" dirty="0">
                <a:ea typeface="+mn-lt"/>
                <a:cs typeface="+mn-lt"/>
              </a:rPr>
              <a:t> 변경 및 개선에 대한 관리를 항상 고려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8CF824-8B2D-4202-B617-78CB83A766C2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ea typeface="맑은 고딕"/>
              </a:rPr>
              <a:t>패키징시</a:t>
            </a:r>
            <a:r>
              <a:rPr lang="ko-KR" altLang="en-US" dirty="0">
                <a:ea typeface="맑은 고딕"/>
              </a:rPr>
              <a:t> 고려사항</a:t>
            </a:r>
          </a:p>
        </p:txBody>
      </p:sp>
    </p:spTree>
    <p:extLst>
      <p:ext uri="{BB962C8B-B14F-4D97-AF65-F5344CB8AC3E}">
        <p14:creationId xmlns:p14="http://schemas.microsoft.com/office/powerpoint/2010/main" val="417238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78BE-2BA4-4260-AE20-35475DEE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패키징 작업 순서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47F6-9F41-4103-AFF3-166A56B9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애자일 기법은 2-4주내에 짧은 개발 주기를 가지며 주기가 끝날 때마다 패키징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기능 식별 ▶ 모듈화 ▶ 빌드 진행 ▶ 사용자 환경 분석 ▶ 패키징 및 적용 시험 ▶ 패키징 변경 개선 ▶ 배포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80392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Section 108</vt:lpstr>
      <vt:lpstr>PowerPoint Presentation</vt:lpstr>
      <vt:lpstr> </vt:lpstr>
      <vt:lpstr>패키징 작업 순서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28</cp:revision>
  <dcterms:created xsi:type="dcterms:W3CDTF">2012-07-30T17:18:39Z</dcterms:created>
  <dcterms:modified xsi:type="dcterms:W3CDTF">2020-11-13T03:34:50Z</dcterms:modified>
</cp:coreProperties>
</file>