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5B9E2-A3FD-40FE-8830-3602FC81E064}" v="109" dt="2020-11-13T03:37:31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F6A5B9E2-A3FD-40FE-8830-3602FC81E064}"/>
    <pc:docChg chg="addSld delSld modSld">
      <pc:chgData name="Kim Taeheon" userId="385814b8f76df9d8" providerId="Windows Live" clId="Web-{F6A5B9E2-A3FD-40FE-8830-3602FC81E064}" dt="2020-11-13T03:37:31.191" v="103" actId="20577"/>
      <pc:docMkLst>
        <pc:docMk/>
      </pc:docMkLst>
      <pc:sldChg chg="modSp">
        <pc:chgData name="Kim Taeheon" userId="385814b8f76df9d8" providerId="Windows Live" clId="Web-{F6A5B9E2-A3FD-40FE-8830-3602FC81E064}" dt="2020-11-13T03:35:24.909" v="39" actId="20577"/>
        <pc:sldMkLst>
          <pc:docMk/>
          <pc:sldMk cId="3569210928" sldId="256"/>
        </pc:sldMkLst>
        <pc:spChg chg="mod">
          <ac:chgData name="Kim Taeheon" userId="385814b8f76df9d8" providerId="Windows Live" clId="Web-{F6A5B9E2-A3FD-40FE-8830-3602FC81E064}" dt="2020-11-13T03:35:17.487" v="13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F6A5B9E2-A3FD-40FE-8830-3602FC81E064}" dt="2020-11-13T03:35:24.909" v="39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delSp new del">
        <pc:chgData name="Kim Taeheon" userId="385814b8f76df9d8" providerId="Windows Live" clId="Web-{F6A5B9E2-A3FD-40FE-8830-3602FC81E064}" dt="2020-11-13T03:35:40.050" v="46"/>
        <pc:sldMkLst>
          <pc:docMk/>
          <pc:sldMk cId="722521119" sldId="257"/>
        </pc:sldMkLst>
        <pc:spChg chg="del">
          <ac:chgData name="Kim Taeheon" userId="385814b8f76df9d8" providerId="Windows Live" clId="Web-{F6A5B9E2-A3FD-40FE-8830-3602FC81E064}" dt="2020-11-13T03:35:36.691" v="44"/>
          <ac:spMkLst>
            <pc:docMk/>
            <pc:sldMk cId="722521119" sldId="257"/>
            <ac:spMk id="2" creationId="{B7654F1A-C47E-49A7-BFCB-67E0F51F51C7}"/>
          </ac:spMkLst>
        </pc:spChg>
        <pc:spChg chg="del">
          <ac:chgData name="Kim Taeheon" userId="385814b8f76df9d8" providerId="Windows Live" clId="Web-{F6A5B9E2-A3FD-40FE-8830-3602FC81E064}" dt="2020-11-13T03:35:36.691" v="43"/>
          <ac:spMkLst>
            <pc:docMk/>
            <pc:sldMk cId="722521119" sldId="257"/>
            <ac:spMk id="3" creationId="{5378726B-23F7-4585-90D3-08677C5CCBF7}"/>
          </ac:spMkLst>
        </pc:spChg>
      </pc:sldChg>
      <pc:sldChg chg="add">
        <pc:chgData name="Kim Taeheon" userId="385814b8f76df9d8" providerId="Windows Live" clId="Web-{F6A5B9E2-A3FD-40FE-8830-3602FC81E064}" dt="2020-11-13T03:35:37.956" v="45"/>
        <pc:sldMkLst>
          <pc:docMk/>
          <pc:sldMk cId="2284385893" sldId="258"/>
        </pc:sldMkLst>
      </pc:sldChg>
      <pc:sldChg chg="modSp new">
        <pc:chgData name="Kim Taeheon" userId="385814b8f76df9d8" providerId="Windows Live" clId="Web-{F6A5B9E2-A3FD-40FE-8830-3602FC81E064}" dt="2020-11-13T03:36:48.332" v="65" actId="20577"/>
        <pc:sldMkLst>
          <pc:docMk/>
          <pc:sldMk cId="27736897" sldId="259"/>
        </pc:sldMkLst>
        <pc:spChg chg="mod">
          <ac:chgData name="Kim Taeheon" userId="385814b8f76df9d8" providerId="Windows Live" clId="Web-{F6A5B9E2-A3FD-40FE-8830-3602FC81E064}" dt="2020-11-13T03:36:14.253" v="50" actId="20577"/>
          <ac:spMkLst>
            <pc:docMk/>
            <pc:sldMk cId="27736897" sldId="259"/>
            <ac:spMk id="2" creationId="{092B3293-1834-4975-8183-E3F2448C6342}"/>
          </ac:spMkLst>
        </pc:spChg>
        <pc:spChg chg="mod">
          <ac:chgData name="Kim Taeheon" userId="385814b8f76df9d8" providerId="Windows Live" clId="Web-{F6A5B9E2-A3FD-40FE-8830-3602FC81E064}" dt="2020-11-13T03:36:48.332" v="65" actId="20577"/>
          <ac:spMkLst>
            <pc:docMk/>
            <pc:sldMk cId="27736897" sldId="259"/>
            <ac:spMk id="3" creationId="{C2A1F82A-C895-4869-BDA6-DF2D4DA6FF08}"/>
          </ac:spMkLst>
        </pc:spChg>
      </pc:sldChg>
      <pc:sldChg chg="modSp new">
        <pc:chgData name="Kim Taeheon" userId="385814b8f76df9d8" providerId="Windows Live" clId="Web-{F6A5B9E2-A3FD-40FE-8830-3602FC81E064}" dt="2020-11-13T03:37:31.191" v="102" actId="20577"/>
        <pc:sldMkLst>
          <pc:docMk/>
          <pc:sldMk cId="2561559808" sldId="260"/>
        </pc:sldMkLst>
        <pc:spChg chg="mod">
          <ac:chgData name="Kim Taeheon" userId="385814b8f76df9d8" providerId="Windows Live" clId="Web-{F6A5B9E2-A3FD-40FE-8830-3602FC81E064}" dt="2020-11-13T03:37:13.160" v="89" actId="20577"/>
          <ac:spMkLst>
            <pc:docMk/>
            <pc:sldMk cId="2561559808" sldId="260"/>
            <ac:spMk id="2" creationId="{EDA90D5C-F0C5-44A3-90C8-521C2BC10730}"/>
          </ac:spMkLst>
        </pc:spChg>
        <pc:spChg chg="mod">
          <ac:chgData name="Kim Taeheon" userId="385814b8f76df9d8" providerId="Windows Live" clId="Web-{F6A5B9E2-A3FD-40FE-8830-3602FC81E064}" dt="2020-11-13T03:37:31.191" v="102" actId="20577"/>
          <ac:spMkLst>
            <pc:docMk/>
            <pc:sldMk cId="2561559808" sldId="260"/>
            <ac:spMk id="3" creationId="{B3C8C53B-2F3D-41C2-AD11-AF10C87F87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109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릴리즈 노트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AB4E-7EC2-48CA-809E-77FC892C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릴리즈 노트 작성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0C59-C836-4020-AD8D-196ECA1F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릴리즈 노트는 릴리즈 정보를 소프트웨어의 최종 사용자인 고객과 공유하기 위한 문서</a:t>
            </a:r>
            <a:endParaRPr lang="ko-KR" altLang="en-US" dirty="0"/>
          </a:p>
          <a:p>
            <a:pPr lvl="1"/>
            <a:r>
              <a:rPr lang="ko-KR" dirty="0">
                <a:ea typeface="+mn-lt"/>
                <a:cs typeface="+mn-lt"/>
              </a:rPr>
              <a:t>릴리즈 노트에 정리된 정보들은 철저한 테스트를 </a:t>
            </a:r>
            <a:r>
              <a:rPr lang="ko-KR" dirty="0" err="1">
                <a:ea typeface="+mn-lt"/>
                <a:cs typeface="+mn-lt"/>
              </a:rPr>
              <a:t>거친것</a:t>
            </a:r>
            <a:endParaRPr lang="ko-KR" dirty="0" err="1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개발팀에서 제공하는 소프트웨어 사양에 대한 최종 승인을 얻은 후 문서화 됨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438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3293-1834-4975-8183-E3F2448C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초기 버전의 작성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F82A-C895-4869-BDA6-DF2D4DA6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ko-KR" dirty="0">
                <a:ea typeface="+mn-lt"/>
                <a:cs typeface="+mn-lt"/>
              </a:rPr>
              <a:t>정확/완전한 정보/현재 시제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표준 형식은 없지만 보통 다음과 같이 작성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header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머릿말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개요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목적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문제 요약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재현 항목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수정/개선 내용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사용자 영향도 : 사용자가 다른 기능들을 사용하는데 있어 해당 릴리즈 버전에서의 기능 변화가 미칠 수 있는 </a:t>
            </a:r>
            <a:r>
              <a:rPr lang="ko-KR" dirty="0" err="1">
                <a:ea typeface="+mn-lt"/>
                <a:cs typeface="+mn-lt"/>
              </a:rPr>
              <a:t>옇야에</a:t>
            </a:r>
            <a:r>
              <a:rPr lang="ko-KR" dirty="0">
                <a:ea typeface="+mn-lt"/>
                <a:cs typeface="+mn-lt"/>
              </a:rPr>
              <a:t> 대한 설명</a:t>
            </a:r>
            <a:endParaRPr lang="ko-KR" dirty="0">
              <a:ea typeface="맑은 고딕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sw</a:t>
            </a:r>
            <a:r>
              <a:rPr lang="ko-KR" dirty="0">
                <a:ea typeface="+mn-lt"/>
                <a:cs typeface="+mn-lt"/>
              </a:rPr>
              <a:t> 지원 영향도 : 해당 릴리즈 버전에서의 기능 변화가 다른 응용 프로그램들을 지원하는 프로세스에 미칠 수 있는 </a:t>
            </a:r>
            <a:r>
              <a:rPr lang="ko-KR" dirty="0" err="1">
                <a:ea typeface="+mn-lt"/>
                <a:cs typeface="+mn-lt"/>
              </a:rPr>
              <a:t>옇양에</a:t>
            </a:r>
            <a:r>
              <a:rPr lang="ko-KR" dirty="0">
                <a:ea typeface="+mn-lt"/>
                <a:cs typeface="+mn-lt"/>
              </a:rPr>
              <a:t> 대한 설명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노트 : </a:t>
            </a:r>
            <a:r>
              <a:rPr lang="ko-KR" dirty="0" err="1">
                <a:ea typeface="+mn-lt"/>
                <a:cs typeface="+mn-lt"/>
              </a:rPr>
              <a:t>sw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hw</a:t>
            </a:r>
            <a:r>
              <a:rPr lang="ko-KR" dirty="0">
                <a:ea typeface="+mn-lt"/>
                <a:cs typeface="+mn-lt"/>
              </a:rPr>
              <a:t> 설치 항목, 업그레이드 소프트웨어 문서화에 대한 참고항목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면책 조항 : </a:t>
            </a:r>
            <a:r>
              <a:rPr lang="ko-KR" dirty="0" err="1">
                <a:ea typeface="+mn-lt"/>
                <a:cs typeface="+mn-lt"/>
              </a:rPr>
              <a:t>프리웨어</a:t>
            </a:r>
            <a:r>
              <a:rPr lang="ko-KR" dirty="0">
                <a:ea typeface="+mn-lt"/>
                <a:cs typeface="+mn-lt"/>
              </a:rPr>
              <a:t>, 불법 복제 </a:t>
            </a:r>
            <a:r>
              <a:rPr lang="ko-KR" dirty="0" err="1">
                <a:ea typeface="+mn-lt"/>
                <a:cs typeface="+mn-lt"/>
              </a:rPr>
              <a:t>금지등</a:t>
            </a:r>
            <a:endParaRPr lang="ko-KR" dirty="0" err="1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연락처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3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0D5C-F0C5-44A3-90C8-521C2BC1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노트 작성 순서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C53B-2F3D-41C2-AD11-AF10C87F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맑은 고딕"/>
              </a:rPr>
              <a:t>노트 작성 순서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모듈 식별 &gt; 릴리즈 정보 확인 &gt; 릴리즈 노트 개요 작성 &gt; 영향도 체크 &gt; 정식 릴리즈 노트 작성 &gt; 추가 개선 항목 식별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56155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Section 109</vt:lpstr>
      <vt:lpstr>릴리즈 노트 작성 </vt:lpstr>
      <vt:lpstr>초기 버전의 작성 </vt:lpstr>
      <vt:lpstr>노트 작성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</dc:title>
  <dc:creator/>
  <cp:lastModifiedBy/>
  <cp:revision>20</cp:revision>
  <dcterms:created xsi:type="dcterms:W3CDTF">2012-07-30T17:18:39Z</dcterms:created>
  <dcterms:modified xsi:type="dcterms:W3CDTF">2020-11-13T03:37:31Z</dcterms:modified>
</cp:coreProperties>
</file>