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7EA0BB-BEAC-46FC-858A-35288EA26BD5}" v="396" dt="2020-11-13T03:57:35.0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087EA0BB-BEAC-46FC-858A-35288EA26BD5}"/>
    <pc:docChg chg="addSld modSld">
      <pc:chgData name="Kim Taeheon" userId="385814b8f76df9d8" providerId="Windows Live" clId="Web-{087EA0BB-BEAC-46FC-858A-35288EA26BD5}" dt="2020-11-13T03:57:35.097" v="378" actId="20577"/>
      <pc:docMkLst>
        <pc:docMk/>
      </pc:docMkLst>
      <pc:sldChg chg="modSp">
        <pc:chgData name="Kim Taeheon" userId="385814b8f76df9d8" providerId="Windows Live" clId="Web-{087EA0BB-BEAC-46FC-858A-35288EA26BD5}" dt="2020-11-13T03:57:35.097" v="377" actId="20577"/>
        <pc:sldMkLst>
          <pc:docMk/>
          <pc:sldMk cId="3569210928" sldId="256"/>
        </pc:sldMkLst>
        <pc:spChg chg="mod">
          <ac:chgData name="Kim Taeheon" userId="385814b8f76df9d8" providerId="Windows Live" clId="Web-{087EA0BB-BEAC-46FC-858A-35288EA26BD5}" dt="2020-11-13T03:55:23.299" v="343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087EA0BB-BEAC-46FC-858A-35288EA26BD5}" dt="2020-11-13T03:57:35.097" v="377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Kim Taeheon" userId="385814b8f76df9d8" providerId="Windows Live" clId="Web-{087EA0BB-BEAC-46FC-858A-35288EA26BD5}" dt="2020-11-13T03:51:27.797" v="104" actId="20577"/>
        <pc:sldMkLst>
          <pc:docMk/>
          <pc:sldMk cId="1344666873" sldId="257"/>
        </pc:sldMkLst>
        <pc:spChg chg="mod">
          <ac:chgData name="Kim Taeheon" userId="385814b8f76df9d8" providerId="Windows Live" clId="Web-{087EA0BB-BEAC-46FC-858A-35288EA26BD5}" dt="2020-11-13T03:51:24.594" v="98" actId="20577"/>
          <ac:spMkLst>
            <pc:docMk/>
            <pc:sldMk cId="1344666873" sldId="257"/>
            <ac:spMk id="2" creationId="{42740274-EBE5-4AF2-B8DA-64696CA4F6CD}"/>
          </ac:spMkLst>
        </pc:spChg>
        <pc:spChg chg="mod">
          <ac:chgData name="Kim Taeheon" userId="385814b8f76df9d8" providerId="Windows Live" clId="Web-{087EA0BB-BEAC-46FC-858A-35288EA26BD5}" dt="2020-11-13T03:51:27.797" v="104" actId="20577"/>
          <ac:spMkLst>
            <pc:docMk/>
            <pc:sldMk cId="1344666873" sldId="257"/>
            <ac:spMk id="3" creationId="{AB74405E-3859-47E0-B510-99CB0A8E3E90}"/>
          </ac:spMkLst>
        </pc:spChg>
      </pc:sldChg>
      <pc:sldChg chg="modSp new">
        <pc:chgData name="Kim Taeheon" userId="385814b8f76df9d8" providerId="Windows Live" clId="Web-{087EA0BB-BEAC-46FC-858A-35288EA26BD5}" dt="2020-11-13T03:51:43.969" v="119" actId="20577"/>
        <pc:sldMkLst>
          <pc:docMk/>
          <pc:sldMk cId="4287177804" sldId="258"/>
        </pc:sldMkLst>
        <pc:spChg chg="mod">
          <ac:chgData name="Kim Taeheon" userId="385814b8f76df9d8" providerId="Windows Live" clId="Web-{087EA0BB-BEAC-46FC-858A-35288EA26BD5}" dt="2020-11-13T03:51:38.485" v="110" actId="20577"/>
          <ac:spMkLst>
            <pc:docMk/>
            <pc:sldMk cId="4287177804" sldId="258"/>
            <ac:spMk id="2" creationId="{883980CB-3FC2-427C-AC63-ADECFBB7DE3F}"/>
          </ac:spMkLst>
        </pc:spChg>
        <pc:spChg chg="mod">
          <ac:chgData name="Kim Taeheon" userId="385814b8f76df9d8" providerId="Windows Live" clId="Web-{087EA0BB-BEAC-46FC-858A-35288EA26BD5}" dt="2020-11-13T03:51:43.969" v="119" actId="20577"/>
          <ac:spMkLst>
            <pc:docMk/>
            <pc:sldMk cId="4287177804" sldId="258"/>
            <ac:spMk id="3" creationId="{712C51CB-D1E9-45CA-A87E-92914F3308BB}"/>
          </ac:spMkLst>
        </pc:spChg>
      </pc:sldChg>
      <pc:sldChg chg="modSp new">
        <pc:chgData name="Kim Taeheon" userId="385814b8f76df9d8" providerId="Windows Live" clId="Web-{087EA0BB-BEAC-46FC-858A-35288EA26BD5}" dt="2020-11-13T03:51:57.344" v="134" actId="20577"/>
        <pc:sldMkLst>
          <pc:docMk/>
          <pc:sldMk cId="4085593064" sldId="259"/>
        </pc:sldMkLst>
        <pc:spChg chg="mod">
          <ac:chgData name="Kim Taeheon" userId="385814b8f76df9d8" providerId="Windows Live" clId="Web-{087EA0BB-BEAC-46FC-858A-35288EA26BD5}" dt="2020-11-13T03:51:51.063" v="124" actId="20577"/>
          <ac:spMkLst>
            <pc:docMk/>
            <pc:sldMk cId="4085593064" sldId="259"/>
            <ac:spMk id="2" creationId="{A7F06E2D-067D-4802-81C3-109D800A1080}"/>
          </ac:spMkLst>
        </pc:spChg>
        <pc:spChg chg="mod">
          <ac:chgData name="Kim Taeheon" userId="385814b8f76df9d8" providerId="Windows Live" clId="Web-{087EA0BB-BEAC-46FC-858A-35288EA26BD5}" dt="2020-11-13T03:51:57.344" v="134" actId="20577"/>
          <ac:spMkLst>
            <pc:docMk/>
            <pc:sldMk cId="4085593064" sldId="259"/>
            <ac:spMk id="3" creationId="{47BC6AFD-EEF7-448E-8798-DE98A62ED2D2}"/>
          </ac:spMkLst>
        </pc:spChg>
      </pc:sldChg>
      <pc:sldChg chg="modSp new">
        <pc:chgData name="Kim Taeheon" userId="385814b8f76df9d8" providerId="Windows Live" clId="Web-{087EA0BB-BEAC-46FC-858A-35288EA26BD5}" dt="2020-11-13T03:52:10.907" v="149" actId="20577"/>
        <pc:sldMkLst>
          <pc:docMk/>
          <pc:sldMk cId="1212483577" sldId="260"/>
        </pc:sldMkLst>
        <pc:spChg chg="mod">
          <ac:chgData name="Kim Taeheon" userId="385814b8f76df9d8" providerId="Windows Live" clId="Web-{087EA0BB-BEAC-46FC-858A-35288EA26BD5}" dt="2020-11-13T03:52:03.922" v="139" actId="20577"/>
          <ac:spMkLst>
            <pc:docMk/>
            <pc:sldMk cId="1212483577" sldId="260"/>
            <ac:spMk id="2" creationId="{083C0B49-A6F5-427E-8984-BD77EB6391FC}"/>
          </ac:spMkLst>
        </pc:spChg>
        <pc:spChg chg="mod">
          <ac:chgData name="Kim Taeheon" userId="385814b8f76df9d8" providerId="Windows Live" clId="Web-{087EA0BB-BEAC-46FC-858A-35288EA26BD5}" dt="2020-11-13T03:52:10.907" v="149" actId="20577"/>
          <ac:spMkLst>
            <pc:docMk/>
            <pc:sldMk cId="1212483577" sldId="260"/>
            <ac:spMk id="3" creationId="{486EEB8A-B5A0-496E-A1C6-B1BD59B56EA0}"/>
          </ac:spMkLst>
        </pc:spChg>
      </pc:sldChg>
      <pc:sldChg chg="modSp new">
        <pc:chgData name="Kim Taeheon" userId="385814b8f76df9d8" providerId="Windows Live" clId="Web-{087EA0BB-BEAC-46FC-858A-35288EA26BD5}" dt="2020-11-13T03:52:28.173" v="164" actId="20577"/>
        <pc:sldMkLst>
          <pc:docMk/>
          <pc:sldMk cId="901783838" sldId="261"/>
        </pc:sldMkLst>
        <pc:spChg chg="mod">
          <ac:chgData name="Kim Taeheon" userId="385814b8f76df9d8" providerId="Windows Live" clId="Web-{087EA0BB-BEAC-46FC-858A-35288EA26BD5}" dt="2020-11-13T03:52:17.548" v="154" actId="20577"/>
          <ac:spMkLst>
            <pc:docMk/>
            <pc:sldMk cId="901783838" sldId="261"/>
            <ac:spMk id="2" creationId="{CE8CD869-214F-4380-B5D7-A2BCF596029A}"/>
          </ac:spMkLst>
        </pc:spChg>
        <pc:spChg chg="mod">
          <ac:chgData name="Kim Taeheon" userId="385814b8f76df9d8" providerId="Windows Live" clId="Web-{087EA0BB-BEAC-46FC-858A-35288EA26BD5}" dt="2020-11-13T03:52:28.173" v="164" actId="20577"/>
          <ac:spMkLst>
            <pc:docMk/>
            <pc:sldMk cId="901783838" sldId="261"/>
            <ac:spMk id="3" creationId="{7771A435-6A4E-4B84-A5FD-38D348CB8FA0}"/>
          </ac:spMkLst>
        </pc:spChg>
      </pc:sldChg>
      <pc:sldChg chg="addSp delSp modSp new">
        <pc:chgData name="Kim Taeheon" userId="385814b8f76df9d8" providerId="Windows Live" clId="Web-{087EA0BB-BEAC-46FC-858A-35288EA26BD5}" dt="2020-11-13T03:53:01.454" v="212" actId="1076"/>
        <pc:sldMkLst>
          <pc:docMk/>
          <pc:sldMk cId="1657520956" sldId="262"/>
        </pc:sldMkLst>
        <pc:spChg chg="mod">
          <ac:chgData name="Kim Taeheon" userId="385814b8f76df9d8" providerId="Windows Live" clId="Web-{087EA0BB-BEAC-46FC-858A-35288EA26BD5}" dt="2020-11-13T03:52:34.454" v="169" actId="20577"/>
          <ac:spMkLst>
            <pc:docMk/>
            <pc:sldMk cId="1657520956" sldId="262"/>
            <ac:spMk id="2" creationId="{957FEDDF-32B6-4DB9-B813-3DB1D4574F92}"/>
          </ac:spMkLst>
        </pc:spChg>
        <pc:spChg chg="mod">
          <ac:chgData name="Kim Taeheon" userId="385814b8f76df9d8" providerId="Windows Live" clId="Web-{087EA0BB-BEAC-46FC-858A-35288EA26BD5}" dt="2020-11-13T03:52:44.298" v="203" actId="20577"/>
          <ac:spMkLst>
            <pc:docMk/>
            <pc:sldMk cId="1657520956" sldId="262"/>
            <ac:spMk id="3" creationId="{43E91472-C847-4505-B156-F31C2E473420}"/>
          </ac:spMkLst>
        </pc:spChg>
        <pc:spChg chg="add del mod">
          <ac:chgData name="Kim Taeheon" userId="385814b8f76df9d8" providerId="Windows Live" clId="Web-{087EA0BB-BEAC-46FC-858A-35288EA26BD5}" dt="2020-11-13T03:52:59.501" v="211"/>
          <ac:spMkLst>
            <pc:docMk/>
            <pc:sldMk cId="1657520956" sldId="262"/>
            <ac:spMk id="6" creationId="{EE13EE69-ACBB-47BA-962B-A616F5E98AD5}"/>
          </ac:spMkLst>
        </pc:spChg>
        <pc:graphicFrameChg chg="add mod modGraphic">
          <ac:chgData name="Kim Taeheon" userId="385814b8f76df9d8" providerId="Windows Live" clId="Web-{087EA0BB-BEAC-46FC-858A-35288EA26BD5}" dt="2020-11-13T03:53:01.454" v="212" actId="1076"/>
          <ac:graphicFrameMkLst>
            <pc:docMk/>
            <pc:sldMk cId="1657520956" sldId="262"/>
            <ac:graphicFrameMk id="5" creationId="{DEF522A9-1B45-4E7E-AA3F-B895CD0B032E}"/>
          </ac:graphicFrameMkLst>
        </pc:graphicFrameChg>
      </pc:sldChg>
      <pc:sldChg chg="modSp new">
        <pc:chgData name="Kim Taeheon" userId="385814b8f76df9d8" providerId="Windows Live" clId="Web-{087EA0BB-BEAC-46FC-858A-35288EA26BD5}" dt="2020-11-13T03:53:39.423" v="247" actId="20577"/>
        <pc:sldMkLst>
          <pc:docMk/>
          <pc:sldMk cId="2162603365" sldId="263"/>
        </pc:sldMkLst>
        <pc:spChg chg="mod">
          <ac:chgData name="Kim Taeheon" userId="385814b8f76df9d8" providerId="Windows Live" clId="Web-{087EA0BB-BEAC-46FC-858A-35288EA26BD5}" dt="2020-11-13T03:53:14.298" v="222" actId="20577"/>
          <ac:spMkLst>
            <pc:docMk/>
            <pc:sldMk cId="2162603365" sldId="263"/>
            <ac:spMk id="2" creationId="{609BA5C7-9FA0-4979-9A75-1345BC6CDA6B}"/>
          </ac:spMkLst>
        </pc:spChg>
        <pc:spChg chg="mod">
          <ac:chgData name="Kim Taeheon" userId="385814b8f76df9d8" providerId="Windows Live" clId="Web-{087EA0BB-BEAC-46FC-858A-35288EA26BD5}" dt="2020-11-13T03:53:39.423" v="247" actId="20577"/>
          <ac:spMkLst>
            <pc:docMk/>
            <pc:sldMk cId="2162603365" sldId="263"/>
            <ac:spMk id="3" creationId="{2C28417F-8508-44D8-8F77-387C2B1723CD}"/>
          </ac:spMkLst>
        </pc:spChg>
      </pc:sldChg>
      <pc:sldChg chg="addSp delSp modSp new">
        <pc:chgData name="Kim Taeheon" userId="385814b8f76df9d8" providerId="Windows Live" clId="Web-{087EA0BB-BEAC-46FC-858A-35288EA26BD5}" dt="2020-11-13T03:54:05.127" v="298" actId="1076"/>
        <pc:sldMkLst>
          <pc:docMk/>
          <pc:sldMk cId="40989150" sldId="264"/>
        </pc:sldMkLst>
        <pc:spChg chg="mod">
          <ac:chgData name="Kim Taeheon" userId="385814b8f76df9d8" providerId="Windows Live" clId="Web-{087EA0BB-BEAC-46FC-858A-35288EA26BD5}" dt="2020-11-13T03:53:42.361" v="258" actId="20577"/>
          <ac:spMkLst>
            <pc:docMk/>
            <pc:sldMk cId="40989150" sldId="264"/>
            <ac:spMk id="2" creationId="{F75D882A-E22E-45AA-8274-C33C8B50D03B}"/>
          </ac:spMkLst>
        </pc:spChg>
        <pc:spChg chg="mod">
          <ac:chgData name="Kim Taeheon" userId="385814b8f76df9d8" providerId="Windows Live" clId="Web-{087EA0BB-BEAC-46FC-858A-35288EA26BD5}" dt="2020-11-13T03:53:52.345" v="291" actId="20577"/>
          <ac:spMkLst>
            <pc:docMk/>
            <pc:sldMk cId="40989150" sldId="264"/>
            <ac:spMk id="3" creationId="{8BC893E5-F9D7-4EA8-AFD1-6D81C54AC86C}"/>
          </ac:spMkLst>
        </pc:spChg>
        <pc:spChg chg="add del mod">
          <ac:chgData name="Kim Taeheon" userId="385814b8f76df9d8" providerId="Windows Live" clId="Web-{087EA0BB-BEAC-46FC-858A-35288EA26BD5}" dt="2020-11-13T03:53:59.064" v="296"/>
          <ac:spMkLst>
            <pc:docMk/>
            <pc:sldMk cId="40989150" sldId="264"/>
            <ac:spMk id="6" creationId="{9D5349F6-78AF-4BBA-8B88-0BB5C0FEC07E}"/>
          </ac:spMkLst>
        </pc:spChg>
        <pc:graphicFrameChg chg="add mod modGraphic">
          <ac:chgData name="Kim Taeheon" userId="385814b8f76df9d8" providerId="Windows Live" clId="Web-{087EA0BB-BEAC-46FC-858A-35288EA26BD5}" dt="2020-11-13T03:54:05.127" v="298" actId="1076"/>
          <ac:graphicFrameMkLst>
            <pc:docMk/>
            <pc:sldMk cId="40989150" sldId="264"/>
            <ac:graphicFrameMk id="5" creationId="{10D17E4D-1983-4552-95B6-62F6CE076435}"/>
          </ac:graphicFrameMkLst>
        </pc:graphicFrameChg>
      </pc:sldChg>
      <pc:sldChg chg="modSp new">
        <pc:chgData name="Kim Taeheon" userId="385814b8f76df9d8" providerId="Windows Live" clId="Web-{087EA0BB-BEAC-46FC-858A-35288EA26BD5}" dt="2020-11-13T03:55:03.752" v="333" actId="20577"/>
        <pc:sldMkLst>
          <pc:docMk/>
          <pc:sldMk cId="344477724" sldId="265"/>
        </pc:sldMkLst>
        <pc:spChg chg="mod">
          <ac:chgData name="Kim Taeheon" userId="385814b8f76df9d8" providerId="Windows Live" clId="Web-{087EA0BB-BEAC-46FC-858A-35288EA26BD5}" dt="2020-11-13T03:54:47.377" v="300" actId="20577"/>
          <ac:spMkLst>
            <pc:docMk/>
            <pc:sldMk cId="344477724" sldId="265"/>
            <ac:spMk id="2" creationId="{0AC9FE7F-71D2-404E-B560-707EA9D2C113}"/>
          </ac:spMkLst>
        </pc:spChg>
        <pc:spChg chg="mod">
          <ac:chgData name="Kim Taeheon" userId="385814b8f76df9d8" providerId="Windows Live" clId="Web-{087EA0BB-BEAC-46FC-858A-35288EA26BD5}" dt="2020-11-13T03:55:03.752" v="333" actId="20577"/>
          <ac:spMkLst>
            <pc:docMk/>
            <pc:sldMk cId="344477724" sldId="265"/>
            <ac:spMk id="3" creationId="{310FF90F-8D60-48BA-814C-6E9C0E82335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 113 ~ 114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소프트웨어 버전 등록, 소프트웨어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9FE7F-71D2-404E-B560-707EA9D2C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Git</a:t>
            </a:r>
            <a:endParaRPr lang="ko-KR" alt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FF90F-8D60-48BA-814C-6E9C0E823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ko-KR" dirty="0">
                <a:ea typeface="+mn-lt"/>
                <a:cs typeface="+mn-lt"/>
              </a:rPr>
              <a:t>예시 </a:t>
            </a:r>
            <a:endParaRPr lang="ko-KR" altLang="en-US" dirty="0">
              <a:ea typeface="맑은 고딕"/>
            </a:endParaRPr>
          </a:p>
          <a:p>
            <a:r>
              <a:rPr lang="ko-KR" dirty="0">
                <a:ea typeface="+mn-lt"/>
                <a:cs typeface="+mn-lt"/>
              </a:rPr>
              <a:t>&gt; </a:t>
            </a:r>
            <a:r>
              <a:rPr lang="ko-KR" dirty="0" err="1">
                <a:ea typeface="+mn-lt"/>
                <a:cs typeface="+mn-lt"/>
              </a:rPr>
              <a:t>subtest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브랜치</a:t>
            </a:r>
            <a:r>
              <a:rPr lang="ko-KR" dirty="0">
                <a:ea typeface="+mn-lt"/>
                <a:cs typeface="+mn-lt"/>
              </a:rPr>
              <a:t> 생성 후 </a:t>
            </a:r>
            <a:r>
              <a:rPr lang="ko-KR" dirty="0" err="1">
                <a:ea typeface="+mn-lt"/>
                <a:cs typeface="+mn-lt"/>
              </a:rPr>
              <a:t>subtest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브랜치로</a:t>
            </a:r>
            <a:r>
              <a:rPr lang="ko-KR" dirty="0">
                <a:ea typeface="+mn-lt"/>
                <a:cs typeface="+mn-lt"/>
              </a:rPr>
              <a:t> 이동해 변경 내용 저장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&gt; </a:t>
            </a:r>
            <a:r>
              <a:rPr lang="ko-KR" dirty="0" err="1">
                <a:ea typeface="+mn-lt"/>
                <a:cs typeface="+mn-lt"/>
              </a:rPr>
              <a:t>master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브랜치로</a:t>
            </a:r>
            <a:r>
              <a:rPr lang="ko-KR" dirty="0">
                <a:ea typeface="+mn-lt"/>
                <a:cs typeface="+mn-lt"/>
              </a:rPr>
              <a:t> 이동한 후 </a:t>
            </a:r>
            <a:r>
              <a:rPr lang="ko-KR" dirty="0" err="1">
                <a:ea typeface="+mn-lt"/>
                <a:cs typeface="+mn-lt"/>
              </a:rPr>
              <a:t>subtest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브랜치의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커밋</a:t>
            </a:r>
            <a:r>
              <a:rPr lang="ko-KR" dirty="0">
                <a:ea typeface="+mn-lt"/>
                <a:cs typeface="+mn-lt"/>
              </a:rPr>
              <a:t> 내역을 마스터 </a:t>
            </a:r>
            <a:r>
              <a:rPr lang="ko-KR" dirty="0" err="1">
                <a:ea typeface="+mn-lt"/>
                <a:cs typeface="+mn-lt"/>
              </a:rPr>
              <a:t>브랜치에</a:t>
            </a:r>
            <a:r>
              <a:rPr lang="ko-KR" dirty="0">
                <a:ea typeface="+mn-lt"/>
                <a:cs typeface="+mn-lt"/>
              </a:rPr>
              <a:t> 병합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$ </a:t>
            </a:r>
            <a:r>
              <a:rPr lang="ko-KR" dirty="0" err="1">
                <a:ea typeface="+mn-lt"/>
                <a:cs typeface="+mn-lt"/>
              </a:rPr>
              <a:t>git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branch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subtest</a:t>
            </a:r>
            <a:endParaRPr lang="ko-KR" dirty="0" err="1"/>
          </a:p>
          <a:p>
            <a:r>
              <a:rPr lang="ko-KR" dirty="0">
                <a:ea typeface="+mn-lt"/>
                <a:cs typeface="+mn-lt"/>
              </a:rPr>
              <a:t>$ </a:t>
            </a:r>
            <a:r>
              <a:rPr lang="ko-KR" dirty="0" err="1">
                <a:ea typeface="+mn-lt"/>
                <a:cs typeface="+mn-lt"/>
              </a:rPr>
              <a:t>git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checkout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subtest</a:t>
            </a:r>
            <a:endParaRPr lang="ko-KR" dirty="0" err="1"/>
          </a:p>
          <a:p>
            <a:r>
              <a:rPr lang="ko-KR" dirty="0">
                <a:ea typeface="+mn-lt"/>
                <a:cs typeface="+mn-lt"/>
              </a:rPr>
              <a:t>$ </a:t>
            </a:r>
            <a:r>
              <a:rPr lang="ko-KR" dirty="0" err="1">
                <a:ea typeface="+mn-lt"/>
                <a:cs typeface="+mn-lt"/>
              </a:rPr>
              <a:t>git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add</a:t>
            </a:r>
            <a:r>
              <a:rPr lang="ko-KR" dirty="0">
                <a:ea typeface="+mn-lt"/>
                <a:cs typeface="+mn-lt"/>
              </a:rPr>
              <a:t> --</a:t>
            </a:r>
            <a:r>
              <a:rPr lang="ko-KR" dirty="0" err="1">
                <a:ea typeface="+mn-lt"/>
                <a:cs typeface="+mn-lt"/>
              </a:rPr>
              <a:t>all</a:t>
            </a:r>
            <a:endParaRPr lang="ko-KR" dirty="0" err="1"/>
          </a:p>
          <a:p>
            <a:r>
              <a:rPr lang="ko-KR" dirty="0">
                <a:ea typeface="+mn-lt"/>
                <a:cs typeface="+mn-lt"/>
              </a:rPr>
              <a:t>$ </a:t>
            </a:r>
            <a:r>
              <a:rPr lang="ko-KR" dirty="0" err="1">
                <a:ea typeface="+mn-lt"/>
                <a:cs typeface="+mn-lt"/>
              </a:rPr>
              <a:t>git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commit</a:t>
            </a:r>
            <a:r>
              <a:rPr lang="ko-KR" dirty="0">
                <a:ea typeface="+mn-lt"/>
                <a:cs typeface="+mn-lt"/>
              </a:rPr>
              <a:t> -</a:t>
            </a:r>
            <a:r>
              <a:rPr lang="ko-KR" dirty="0" err="1">
                <a:ea typeface="+mn-lt"/>
                <a:cs typeface="+mn-lt"/>
              </a:rPr>
              <a:t>m</a:t>
            </a:r>
            <a:r>
              <a:rPr lang="ko-KR" dirty="0">
                <a:ea typeface="+mn-lt"/>
                <a:cs typeface="+mn-lt"/>
              </a:rPr>
              <a:t> "</a:t>
            </a:r>
            <a:r>
              <a:rPr lang="ko-KR" dirty="0" err="1">
                <a:ea typeface="+mn-lt"/>
                <a:cs typeface="+mn-lt"/>
              </a:rPr>
              <a:t>subtest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commit</a:t>
            </a:r>
            <a:r>
              <a:rPr lang="ko-KR" dirty="0">
                <a:ea typeface="+mn-lt"/>
                <a:cs typeface="+mn-lt"/>
              </a:rPr>
              <a:t>"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$ </a:t>
            </a:r>
            <a:r>
              <a:rPr lang="ko-KR" dirty="0" err="1">
                <a:ea typeface="+mn-lt"/>
                <a:cs typeface="+mn-lt"/>
              </a:rPr>
              <a:t>git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checkout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master</a:t>
            </a:r>
            <a:endParaRPr lang="ko-KR" dirty="0" err="1"/>
          </a:p>
          <a:p>
            <a:r>
              <a:rPr lang="ko-KR" dirty="0">
                <a:ea typeface="+mn-lt"/>
                <a:cs typeface="+mn-lt"/>
              </a:rPr>
              <a:t>$ </a:t>
            </a:r>
            <a:r>
              <a:rPr lang="ko-KR" dirty="0" err="1">
                <a:ea typeface="+mn-lt"/>
                <a:cs typeface="+mn-lt"/>
              </a:rPr>
              <a:t>git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merge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subtest</a:t>
            </a:r>
            <a:endParaRPr lang="ko-KR" dirty="0" err="1"/>
          </a:p>
        </p:txBody>
      </p:sp>
    </p:spTree>
    <p:extLst>
      <p:ext uri="{BB962C8B-B14F-4D97-AF65-F5344CB8AC3E}">
        <p14:creationId xmlns:p14="http://schemas.microsoft.com/office/powerpoint/2010/main" val="34447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40274-EBE5-4AF2-B8DA-64696CA4F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dirty="0">
                <a:ea typeface="맑은 고딕"/>
              </a:rPr>
              <a:t>형상 관리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4405E-3859-47E0-B510-99CB0A8E3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소프트웨어의 변경사항을 관리하기 위해 개발된 일련의 활동</a:t>
            </a:r>
          </a:p>
        </p:txBody>
      </p:sp>
    </p:spTree>
    <p:extLst>
      <p:ext uri="{BB962C8B-B14F-4D97-AF65-F5344CB8AC3E}">
        <p14:creationId xmlns:p14="http://schemas.microsoft.com/office/powerpoint/2010/main" val="134466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980CB-3FC2-427C-AC63-ADECFBB7D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맑은 고딕"/>
              </a:rPr>
              <a:t>형상관리의 기능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C51CB-D1E9-45CA-A87E-92914F330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형상 식별 : 이름과 관리번호를 부여하고 계층구조로 구분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버전 제어 : 형관 항목 관리를 위한 절차와 도구를 결합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형상 통제(변경 관리) : 현재의 기준선(</a:t>
            </a:r>
            <a:r>
              <a:rPr lang="ko-KR" dirty="0" err="1">
                <a:ea typeface="+mn-lt"/>
                <a:cs typeface="+mn-lt"/>
              </a:rPr>
              <a:t>Base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Line</a:t>
            </a:r>
            <a:r>
              <a:rPr lang="ko-KR" dirty="0">
                <a:ea typeface="+mn-lt"/>
                <a:cs typeface="+mn-lt"/>
              </a:rPr>
              <a:t>)이 잘 반영될 수 있도록 조정하는 작업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형상 감사 : 기준선의 무결성을 평가하기 위해 공식적으로 승인하는 작업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형상 기록(상태 보고) : 보고서 작성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4287177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06E2D-067D-4802-81C3-109D800A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맑은 고딕"/>
              </a:rPr>
              <a:t>소프트 </a:t>
            </a:r>
            <a:r>
              <a:rPr lang="ko-KR" dirty="0" err="1">
                <a:ea typeface="맑은 고딕"/>
              </a:rPr>
              <a:t>웨어</a:t>
            </a:r>
            <a:r>
              <a:rPr lang="ko-KR" dirty="0">
                <a:ea typeface="맑은 고딕"/>
              </a:rPr>
              <a:t> 버전 등록 관련 주요 용어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C6AFD-EEF7-448E-8798-DE98A62ED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dirty="0">
                <a:ea typeface="+mn-lt"/>
                <a:cs typeface="+mn-lt"/>
              </a:rPr>
              <a:t>저장소 : 최신 버전의 파일들과 변경 내역에 대한 정보들이 저장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가져오기(</a:t>
            </a:r>
            <a:r>
              <a:rPr lang="ko-KR" dirty="0" err="1">
                <a:ea typeface="+mn-lt"/>
                <a:cs typeface="+mn-lt"/>
              </a:rPr>
              <a:t>import</a:t>
            </a:r>
            <a:r>
              <a:rPr lang="ko-KR" dirty="0">
                <a:ea typeface="+mn-lt"/>
                <a:cs typeface="+mn-lt"/>
              </a:rPr>
              <a:t>) : 초반에 아무것도 없는 저장소에 파일을 복사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체크 아웃 : 저장소에서 파일을 </a:t>
            </a:r>
            <a:r>
              <a:rPr lang="ko-KR" dirty="0" err="1">
                <a:ea typeface="+mn-lt"/>
                <a:cs typeface="+mn-lt"/>
              </a:rPr>
              <a:t>받아옴</a:t>
            </a:r>
            <a:endParaRPr lang="ko-KR" dirty="0" err="1"/>
          </a:p>
          <a:p>
            <a:r>
              <a:rPr lang="ko-KR" dirty="0">
                <a:ea typeface="+mn-lt"/>
                <a:cs typeface="+mn-lt"/>
              </a:rPr>
              <a:t>체크 인 : 수정이 완료 된 파일을 저장소에 갱신</a:t>
            </a:r>
            <a:endParaRPr lang="ko-KR" dirty="0"/>
          </a:p>
          <a:p>
            <a:r>
              <a:rPr lang="ko-KR" dirty="0" err="1">
                <a:ea typeface="+mn-lt"/>
                <a:cs typeface="+mn-lt"/>
              </a:rPr>
              <a:t>커밋</a:t>
            </a:r>
            <a:r>
              <a:rPr lang="ko-KR" dirty="0">
                <a:ea typeface="+mn-lt"/>
                <a:cs typeface="+mn-lt"/>
              </a:rPr>
              <a:t> : 체크인을 수행 할 때 이전에 갱신된 내용이 있는 경우 충돌을 알리고 </a:t>
            </a:r>
            <a:r>
              <a:rPr lang="ko-KR" dirty="0" err="1">
                <a:ea typeface="+mn-lt"/>
                <a:cs typeface="+mn-lt"/>
              </a:rPr>
              <a:t>diff도구를</a:t>
            </a:r>
            <a:r>
              <a:rPr lang="ko-KR" dirty="0">
                <a:ea typeface="+mn-lt"/>
                <a:cs typeface="+mn-lt"/>
              </a:rPr>
              <a:t> 이용해 수정한 후 갱신</a:t>
            </a:r>
            <a:endParaRPr lang="ko-KR" dirty="0"/>
          </a:p>
          <a:p>
            <a:r>
              <a:rPr lang="ko-KR" dirty="0" err="1">
                <a:ea typeface="+mn-lt"/>
                <a:cs typeface="+mn-lt"/>
              </a:rPr>
              <a:t>diff</a:t>
            </a:r>
            <a:r>
              <a:rPr lang="ko-KR" dirty="0">
                <a:ea typeface="+mn-lt"/>
                <a:cs typeface="+mn-lt"/>
              </a:rPr>
              <a:t> : 코드에서 이전버전과 새로운 버전의 서로 다른 부분을 </a:t>
            </a:r>
            <a:r>
              <a:rPr lang="ko-KR" dirty="0" err="1">
                <a:ea typeface="+mn-lt"/>
                <a:cs typeface="+mn-lt"/>
              </a:rPr>
              <a:t>찾아줌</a:t>
            </a:r>
            <a:endParaRPr lang="ko-KR"/>
          </a:p>
          <a:p>
            <a:r>
              <a:rPr lang="ko-KR" dirty="0">
                <a:ea typeface="+mn-lt"/>
                <a:cs typeface="+mn-lt"/>
              </a:rPr>
              <a:t>동기화(</a:t>
            </a:r>
            <a:r>
              <a:rPr lang="ko-KR" dirty="0" err="1">
                <a:ea typeface="+mn-lt"/>
                <a:cs typeface="+mn-lt"/>
              </a:rPr>
              <a:t>update</a:t>
            </a:r>
            <a:r>
              <a:rPr lang="ko-KR" dirty="0">
                <a:ea typeface="+mn-lt"/>
                <a:cs typeface="+mn-lt"/>
              </a:rPr>
              <a:t>) : 저장소에 있는 최신 버전으로 자신의 작업 공간을 동기화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4085593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C0B49-A6F5-427E-8984-BD77EB63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맑은 고딕"/>
              </a:rPr>
              <a:t>소프트웨어 버전 관리 도구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EEB8A-B5A0-496E-A1C6-B1BD59B56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공유 폴더 방식 : 개발이 완료된 파일을 약속 된 공유 폴더에 매일 복사해서 관리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SCCS, RCS, PVCS, QVCS 등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클라이언트/서버 방식 : 중앙 시스템(서버)에 저장하고 관리되는 방식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CVS, SVN, SVSNT, </a:t>
            </a:r>
            <a:r>
              <a:rPr lang="ko-KR" dirty="0" err="1">
                <a:ea typeface="+mn-lt"/>
                <a:cs typeface="+mn-lt"/>
              </a:rPr>
              <a:t>Clear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Case</a:t>
            </a:r>
            <a:r>
              <a:rPr lang="ko-KR" dirty="0">
                <a:ea typeface="+mn-lt"/>
                <a:cs typeface="+mn-lt"/>
              </a:rPr>
              <a:t>, CMVC, </a:t>
            </a:r>
            <a:r>
              <a:rPr lang="ko-KR" dirty="0" err="1">
                <a:ea typeface="+mn-lt"/>
                <a:cs typeface="+mn-lt"/>
              </a:rPr>
              <a:t>Perforce</a:t>
            </a:r>
            <a:endParaRPr lang="ko-KR" dirty="0" err="1"/>
          </a:p>
          <a:p>
            <a:r>
              <a:rPr lang="ko-KR" dirty="0">
                <a:ea typeface="+mn-lt"/>
                <a:cs typeface="+mn-lt"/>
              </a:rPr>
              <a:t>분산 저장소 방식 : 원격 저장소와 개발자의 </a:t>
            </a:r>
            <a:r>
              <a:rPr lang="ko-KR" dirty="0" err="1">
                <a:ea typeface="+mn-lt"/>
                <a:cs typeface="+mn-lt"/>
              </a:rPr>
              <a:t>pc의</a:t>
            </a:r>
            <a:r>
              <a:rPr lang="ko-KR" dirty="0">
                <a:ea typeface="+mn-lt"/>
                <a:cs typeface="+mn-lt"/>
              </a:rPr>
              <a:t> 로컬 저장소에 함께 저장관리</a:t>
            </a:r>
            <a:endParaRPr lang="ko-KR" dirty="0"/>
          </a:p>
          <a:p>
            <a:r>
              <a:rPr lang="ko-KR" dirty="0" err="1">
                <a:ea typeface="+mn-lt"/>
                <a:cs typeface="+mn-lt"/>
              </a:rPr>
              <a:t>Git</a:t>
            </a:r>
            <a:r>
              <a:rPr lang="ko-KR" dirty="0">
                <a:ea typeface="+mn-lt"/>
                <a:cs typeface="+mn-lt"/>
              </a:rPr>
              <a:t>, GNU </a:t>
            </a:r>
            <a:r>
              <a:rPr lang="ko-KR" dirty="0" err="1">
                <a:ea typeface="+mn-lt"/>
                <a:cs typeface="+mn-lt"/>
              </a:rPr>
              <a:t>arch</a:t>
            </a:r>
            <a:r>
              <a:rPr lang="ko-KR" dirty="0">
                <a:ea typeface="+mn-lt"/>
                <a:cs typeface="+mn-lt"/>
              </a:rPr>
              <a:t>, </a:t>
            </a:r>
            <a:r>
              <a:rPr lang="ko-KR" dirty="0" err="1">
                <a:ea typeface="+mn-lt"/>
                <a:cs typeface="+mn-lt"/>
              </a:rPr>
              <a:t>TeamWare</a:t>
            </a:r>
            <a:r>
              <a:rPr lang="ko-KR" dirty="0">
                <a:ea typeface="+mn-lt"/>
                <a:cs typeface="+mn-lt"/>
              </a:rPr>
              <a:t> 등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212483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D869-214F-4380-B5D7-A2BCF5960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 err="1">
                <a:ea typeface="맑은 고딕"/>
              </a:rPr>
              <a:t>Subversion</a:t>
            </a:r>
            <a:r>
              <a:rPr lang="ko-KR" dirty="0">
                <a:ea typeface="맑은 고딕"/>
              </a:rPr>
              <a:t>(SVN)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1A435-6A4E-4B84-A5FD-38D348CB8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ko-KR" dirty="0" err="1">
                <a:ea typeface="+mn-lt"/>
                <a:cs typeface="+mn-lt"/>
              </a:rPr>
              <a:t>CVS를</a:t>
            </a:r>
            <a:r>
              <a:rPr lang="ko-KR" dirty="0">
                <a:ea typeface="+mn-lt"/>
                <a:cs typeface="+mn-lt"/>
              </a:rPr>
              <a:t> 개선한 것으로 아파치 소프트웨어 재단에서 00년도에 발표</a:t>
            </a:r>
            <a:endParaRPr lang="ko-KR" altLang="en-US" dirty="0"/>
          </a:p>
          <a:p>
            <a:r>
              <a:rPr lang="ko-KR" dirty="0" err="1">
                <a:ea typeface="+mn-lt"/>
                <a:cs typeface="+mn-lt"/>
              </a:rPr>
              <a:t>cvs의</a:t>
            </a:r>
            <a:r>
              <a:rPr lang="ko-KR" dirty="0">
                <a:ea typeface="+mn-lt"/>
                <a:cs typeface="+mn-lt"/>
              </a:rPr>
              <a:t> 문제였던 파일/디렉터리의 이름 변경/이동 가능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클라이언트/서버 구조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모든 개발 작업은 TRUNK 디렉터리에서 수행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추가 작업은 </a:t>
            </a:r>
            <a:r>
              <a:rPr lang="ko-KR" dirty="0" err="1">
                <a:ea typeface="+mn-lt"/>
                <a:cs typeface="+mn-lt"/>
              </a:rPr>
              <a:t>BRANCHES디렉터리</a:t>
            </a:r>
            <a:r>
              <a:rPr lang="ko-KR" dirty="0">
                <a:ea typeface="+mn-lt"/>
                <a:cs typeface="+mn-lt"/>
              </a:rPr>
              <a:t> 안에 별도의 디렉터리를 만들어 </a:t>
            </a:r>
            <a:r>
              <a:rPr lang="ko-KR" dirty="0" err="1">
                <a:ea typeface="+mn-lt"/>
                <a:cs typeface="+mn-lt"/>
              </a:rPr>
              <a:t>완료후</a:t>
            </a:r>
            <a:r>
              <a:rPr lang="ko-KR" dirty="0">
                <a:ea typeface="+mn-lt"/>
                <a:cs typeface="+mn-lt"/>
              </a:rPr>
              <a:t> TRUNK </a:t>
            </a:r>
            <a:r>
              <a:rPr lang="ko-KR" dirty="0" err="1">
                <a:ea typeface="+mn-lt"/>
                <a:cs typeface="+mn-lt"/>
              </a:rPr>
              <a:t>디레겉리와</a:t>
            </a:r>
            <a:r>
              <a:rPr lang="ko-KR" dirty="0">
                <a:ea typeface="+mn-lt"/>
                <a:cs typeface="+mn-lt"/>
              </a:rPr>
              <a:t> MERGE</a:t>
            </a:r>
            <a:endParaRPr lang="ko-KR" dirty="0"/>
          </a:p>
          <a:p>
            <a:r>
              <a:rPr lang="ko-KR" dirty="0" err="1">
                <a:ea typeface="+mn-lt"/>
                <a:cs typeface="+mn-lt"/>
              </a:rPr>
              <a:t>commit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할때마다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revision</a:t>
            </a:r>
            <a:r>
              <a:rPr lang="ko-KR" dirty="0">
                <a:ea typeface="+mn-lt"/>
                <a:cs typeface="+mn-lt"/>
              </a:rPr>
              <a:t>+=1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서버는 주로 유닉스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오픈 소스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명령어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901783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FEDDF-32B6-4DB9-B813-3DB1D4574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 err="1">
                <a:ea typeface="맑은 고딕"/>
              </a:rPr>
              <a:t>Subversion</a:t>
            </a:r>
            <a:r>
              <a:rPr lang="ko-KR" dirty="0">
                <a:ea typeface="맑은 고딕"/>
              </a:rPr>
              <a:t>(SVN)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91472-C847-4505-B156-F31C2E473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명령어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EF522A9-1B45-4E7E-AA3F-B895CD0B0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023128"/>
              </p:ext>
            </p:extLst>
          </p:nvPr>
        </p:nvGraphicFramePr>
        <p:xfrm>
          <a:off x="1051973" y="2413958"/>
          <a:ext cx="10070489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6225">
                  <a:extLst>
                    <a:ext uri="{9D8B030D-6E8A-4147-A177-3AD203B41FA5}">
                      <a16:colId xmlns:a16="http://schemas.microsoft.com/office/drawing/2014/main" val="924755359"/>
                    </a:ext>
                  </a:extLst>
                </a:gridCol>
                <a:gridCol w="8464264">
                  <a:extLst>
                    <a:ext uri="{9D8B030D-6E8A-4147-A177-3AD203B41FA5}">
                      <a16:colId xmlns:a16="http://schemas.microsoft.com/office/drawing/2014/main" val="21292993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add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</a:rPr>
                        <a:t>새로운 파일이나 디렉터리를 버전 관리 대상으로 등록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308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commit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</a:rPr>
                        <a:t>클라이언트 소스 파일을 서버의 소스 파일에 적용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7251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update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최신 </a:t>
                      </a:r>
                      <a:r>
                        <a:rPr lang="af-ZA">
                          <a:effectLst/>
                        </a:rPr>
                        <a:t>commit </a:t>
                      </a:r>
                      <a:r>
                        <a:rPr lang="ko-KR" altLang="en-US">
                          <a:effectLst/>
                        </a:rPr>
                        <a:t>이력을 클라이언트 소스 파일에 적용</a:t>
                      </a:r>
                      <a:br>
                        <a:rPr lang="ko-KR" altLang="en-US">
                          <a:effectLst/>
                        </a:rPr>
                      </a:br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af-ZA">
                          <a:effectLst/>
                        </a:rPr>
                        <a:t>commit </a:t>
                      </a:r>
                      <a:r>
                        <a:rPr lang="ko-KR" altLang="en-US">
                          <a:effectLst/>
                        </a:rPr>
                        <a:t>전에는 매번 </a:t>
                      </a:r>
                      <a:r>
                        <a:rPr lang="af-ZA">
                          <a:effectLst/>
                        </a:rPr>
                        <a:t>update </a:t>
                      </a:r>
                      <a:r>
                        <a:rPr lang="ko-KR" altLang="en-US">
                          <a:effectLst/>
                        </a:rPr>
                        <a:t>수행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3623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checkout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</a:rPr>
                        <a:t>서버에서 클라이언트로 받아옴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1598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lock/unlock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</a:rPr>
                        <a:t>서버의 파일</a:t>
                      </a:r>
                      <a:r>
                        <a:rPr lang="en-US" altLang="ko-KR">
                          <a:effectLst/>
                        </a:rPr>
                        <a:t>/</a:t>
                      </a:r>
                      <a:r>
                        <a:rPr lang="ko-KR" altLang="en-US">
                          <a:effectLst/>
                        </a:rPr>
                        <a:t>디렉터리 </a:t>
                      </a:r>
                      <a:r>
                        <a:rPr lang="af-ZA">
                          <a:effectLst/>
                        </a:rPr>
                        <a:t>lock/unlcok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714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import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</a:rPr>
                        <a:t>맨 처음 소스파일 저장</a:t>
                      </a:r>
                      <a:r>
                        <a:rPr lang="en-US" altLang="ko-KR">
                          <a:effectLst/>
                        </a:rPr>
                        <a:t>, </a:t>
                      </a:r>
                      <a:r>
                        <a:rPr lang="ko-KR" altLang="en-US">
                          <a:effectLst/>
                        </a:rPr>
                        <a:t>초기에 한번만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08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export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</a:rPr>
                        <a:t>순수한 소스 파일만을 서버에서 받아옴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2030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info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</a:rPr>
                        <a:t>지정 파일의 위치</a:t>
                      </a:r>
                      <a:r>
                        <a:rPr lang="en-US" altLang="ko-KR">
                          <a:effectLst/>
                        </a:rPr>
                        <a:t>/</a:t>
                      </a:r>
                      <a:r>
                        <a:rPr lang="ko-KR" altLang="en-US">
                          <a:effectLst/>
                        </a:rPr>
                        <a:t>마지막 수정일자 등에 대한 정보 표시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0724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diff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</a:rPr>
                        <a:t>이전 리비전과 파일 차이 표시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87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merge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</a:rPr>
                        <a:t>다른 디렉터리에서 작업된 버전 관리 내역을 기본 개발 작업과 병합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6358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520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A5C7-9FA0-4979-9A75-1345BC6CD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Git</a:t>
            </a:r>
            <a:endParaRPr lang="ko-KR" alt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8417F-8508-44D8-8F77-387C2B172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 err="1">
                <a:ea typeface="+mn-lt"/>
                <a:cs typeface="+mn-lt"/>
              </a:rPr>
              <a:t>리누스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토발즈가</a:t>
            </a:r>
            <a:r>
              <a:rPr lang="ko-KR" dirty="0">
                <a:ea typeface="+mn-lt"/>
                <a:cs typeface="+mn-lt"/>
              </a:rPr>
              <a:t> 05년에 리눅스 커널 개발에 사용할 관리 도구로 </a:t>
            </a:r>
            <a:r>
              <a:rPr lang="ko-KR" altLang="en-US" dirty="0">
                <a:ea typeface="+mn-lt"/>
                <a:cs typeface="+mn-lt"/>
              </a:rPr>
              <a:t>개발</a:t>
            </a:r>
          </a:p>
          <a:p>
            <a:r>
              <a:rPr lang="ko-KR" dirty="0">
                <a:ea typeface="+mn-lt"/>
                <a:cs typeface="+mn-lt"/>
              </a:rPr>
              <a:t>분산 버전 관리 시스템으로, 로컬/원격 저장소가 존재</a:t>
            </a:r>
            <a:endParaRPr lang="ko-KR" altLang="en-US" dirty="0">
              <a:ea typeface="+mn-lt"/>
              <a:cs typeface="+mn-lt"/>
            </a:endParaRPr>
          </a:p>
          <a:p>
            <a:r>
              <a:rPr lang="ko-KR" dirty="0" err="1">
                <a:ea typeface="+mn-lt"/>
                <a:cs typeface="+mn-lt"/>
              </a:rPr>
              <a:t>브랜치를</a:t>
            </a:r>
            <a:r>
              <a:rPr lang="ko-KR" dirty="0">
                <a:ea typeface="+mn-lt"/>
                <a:cs typeface="+mn-lt"/>
              </a:rPr>
              <a:t> 이용하면 기본 버전 관리 틀에 영향을 주지 않으면서 다양한 형태의 기능 테스팅이 가능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파일의 변화를 스냅샷(영/소문자가 혼합된 40자리 문자열로 표시)</a:t>
            </a:r>
            <a:r>
              <a:rPr lang="ko-KR" dirty="0" err="1">
                <a:ea typeface="+mn-lt"/>
                <a:cs typeface="+mn-lt"/>
              </a:rPr>
              <a:t>으로</a:t>
            </a:r>
            <a:r>
              <a:rPr lang="ko-KR" dirty="0">
                <a:ea typeface="+mn-lt"/>
                <a:cs typeface="+mn-lt"/>
              </a:rPr>
              <a:t> 저장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스냅샷은 이전 스냅샷의 포인터를 가짐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162603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882A-E22E-45AA-8274-C33C8B50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Git</a:t>
            </a:r>
            <a:endParaRPr lang="ko-KR" alt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893E5-F9D7-4EA8-AFD1-6D81C54AC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명령어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0D17E4D-1983-4552-95B6-62F6CE076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166669"/>
              </p:ext>
            </p:extLst>
          </p:nvPr>
        </p:nvGraphicFramePr>
        <p:xfrm>
          <a:off x="2589068" y="683628"/>
          <a:ext cx="9519739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296">
                  <a:extLst>
                    <a:ext uri="{9D8B030D-6E8A-4147-A177-3AD203B41FA5}">
                      <a16:colId xmlns:a16="http://schemas.microsoft.com/office/drawing/2014/main" val="1861060627"/>
                    </a:ext>
                  </a:extLst>
                </a:gridCol>
                <a:gridCol w="7762443">
                  <a:extLst>
                    <a:ext uri="{9D8B030D-6E8A-4147-A177-3AD203B41FA5}">
                      <a16:colId xmlns:a16="http://schemas.microsoft.com/office/drawing/2014/main" val="34928636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add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지역 저장소에 저장하기 위해 스테이징 영역</a:t>
                      </a:r>
                      <a:r>
                        <a:rPr lang="en-US" altLang="ko-KR">
                          <a:effectLst/>
                        </a:rPr>
                        <a:t>(</a:t>
                      </a:r>
                      <a:r>
                        <a:rPr lang="ko-KR" altLang="en-US">
                          <a:effectLst/>
                        </a:rPr>
                        <a:t>바로 지역 저장소에 저장하지 않고 잠깐</a:t>
                      </a:r>
                      <a:r>
                        <a:rPr lang="en-US" altLang="ko-KR">
                          <a:effectLst/>
                        </a:rPr>
                        <a:t>)</a:t>
                      </a:r>
                      <a:r>
                        <a:rPr lang="ko-KR" altLang="en-US">
                          <a:effectLst/>
                        </a:rPr>
                        <a:t>에 추가</a:t>
                      </a:r>
                      <a:br>
                        <a:rPr lang="ko-KR" altLang="en-US">
                          <a:effectLst/>
                        </a:rPr>
                      </a:br>
                      <a:r>
                        <a:rPr lang="en-US" altLang="ko-KR">
                          <a:effectLst/>
                        </a:rPr>
                        <a:t>- --</a:t>
                      </a:r>
                      <a:r>
                        <a:rPr lang="af-ZA">
                          <a:effectLst/>
                        </a:rPr>
                        <a:t>all </a:t>
                      </a:r>
                      <a:r>
                        <a:rPr lang="ko-KR" altLang="en-US">
                          <a:effectLst/>
                        </a:rPr>
                        <a:t>옵션으로 모든 파일 스테이징 영역 추가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144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commit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지역 저장소에 저장</a:t>
                      </a:r>
                      <a:br>
                        <a:rPr lang="ko-KR" altLang="en-US">
                          <a:effectLst/>
                        </a:rPr>
                      </a:br>
                      <a:r>
                        <a:rPr lang="en-US" altLang="ko-KR">
                          <a:effectLst/>
                        </a:rPr>
                        <a:t>- -</a:t>
                      </a:r>
                      <a:r>
                        <a:rPr lang="af-ZA">
                          <a:effectLst/>
                        </a:rPr>
                        <a:t>m </a:t>
                      </a:r>
                      <a:r>
                        <a:rPr lang="ko-KR" altLang="en-US">
                          <a:effectLst/>
                        </a:rPr>
                        <a:t>옵션으로 메시지 부여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601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branch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새로운 브랜치 생성</a:t>
                      </a:r>
                      <a:br>
                        <a:rPr lang="ko-KR" altLang="en-US">
                          <a:effectLst/>
                        </a:rPr>
                      </a:br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최초로 </a:t>
                      </a:r>
                      <a:r>
                        <a:rPr lang="af-ZA">
                          <a:effectLst/>
                        </a:rPr>
                        <a:t>commit</a:t>
                      </a:r>
                      <a:r>
                        <a:rPr lang="ko-KR" altLang="en-US">
                          <a:effectLst/>
                        </a:rPr>
                        <a:t>하면 </a:t>
                      </a:r>
                      <a:r>
                        <a:rPr lang="af-ZA">
                          <a:effectLst/>
                        </a:rPr>
                        <a:t>master </a:t>
                      </a:r>
                      <a:r>
                        <a:rPr lang="ko-KR" altLang="en-US">
                          <a:effectLst/>
                        </a:rPr>
                        <a:t>브랜치 생성</a:t>
                      </a:r>
                      <a:br>
                        <a:rPr lang="ko-KR" altLang="en-US">
                          <a:effectLst/>
                        </a:rPr>
                      </a:br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af-ZA">
                          <a:effectLst/>
                        </a:rPr>
                        <a:t>commit </a:t>
                      </a:r>
                      <a:r>
                        <a:rPr lang="ko-KR" altLang="en-US">
                          <a:effectLst/>
                        </a:rPr>
                        <a:t>할때마다 해당 브랜치는 가장 최근의 </a:t>
                      </a:r>
                      <a:r>
                        <a:rPr lang="af-ZA">
                          <a:effectLst/>
                        </a:rPr>
                        <a:t>commit</a:t>
                      </a:r>
                      <a:r>
                        <a:rPr lang="ko-KR" altLang="en-US">
                          <a:effectLst/>
                        </a:rPr>
                        <a:t>한 내용을 가르킴</a:t>
                      </a:r>
                      <a:br>
                        <a:rPr lang="ko-KR" altLang="en-US">
                          <a:effectLst/>
                        </a:rPr>
                      </a:br>
                      <a:r>
                        <a:rPr lang="en-US" altLang="ko-KR">
                          <a:effectLst/>
                        </a:rPr>
                        <a:t>- --</a:t>
                      </a:r>
                      <a:r>
                        <a:rPr lang="af-ZA">
                          <a:effectLst/>
                        </a:rPr>
                        <a:t>d </a:t>
                      </a:r>
                      <a:r>
                        <a:rPr lang="ko-KR" altLang="en-US">
                          <a:effectLst/>
                        </a:rPr>
                        <a:t>옵션으로 브랜치 삭제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287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checkout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지정한 브랜치로 이동</a:t>
                      </a:r>
                      <a:br>
                        <a:rPr lang="ko-KR" altLang="en-US">
                          <a:effectLst/>
                        </a:rPr>
                      </a:br>
                      <a:r>
                        <a:rPr lang="en-US" altLang="ko-KR">
                          <a:effectLst/>
                        </a:rPr>
                        <a:t>- </a:t>
                      </a:r>
                      <a:r>
                        <a:rPr lang="ko-KR" altLang="en-US">
                          <a:effectLst/>
                        </a:rPr>
                        <a:t>브랜치를 이동하면 이동한 곳을 </a:t>
                      </a:r>
                      <a:r>
                        <a:rPr lang="af-ZA">
                          <a:effectLst/>
                        </a:rPr>
                        <a:t>head </a:t>
                      </a:r>
                      <a:r>
                        <a:rPr lang="ko-KR" altLang="en-US">
                          <a:effectLst/>
                        </a:rPr>
                        <a:t>포인트가 가르키게 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90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merge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</a:rPr>
                        <a:t>지정한 브랜치와 </a:t>
                      </a:r>
                      <a:r>
                        <a:rPr lang="af-ZA">
                          <a:effectLst/>
                        </a:rPr>
                        <a:t>head</a:t>
                      </a:r>
                      <a:r>
                        <a:rPr lang="ko-KR" altLang="en-US">
                          <a:effectLst/>
                        </a:rPr>
                        <a:t>가 가르키는 브랜치를 병합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098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init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</a:rPr>
                        <a:t>지역 저장소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80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remote add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</a:rPr>
                        <a:t>원격 저장소에 연결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041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push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</a:rPr>
                        <a:t>원격 저장소에 로컬 저장소 변경 내역 반영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6239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fetch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</a:rPr>
                        <a:t>원격 저장소의 변경 이력만 가져옴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3656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clone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</a:rPr>
                        <a:t>원격 저장소의 전체 이력을 가져옴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795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fork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</a:rPr>
                        <a:t>지정한 원격 저장소의 내용을 자시니의 우너격 저장소로 복사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991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9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테마</vt:lpstr>
      <vt:lpstr>Section 113 ~ 114</vt:lpstr>
      <vt:lpstr>형상 관리 </vt:lpstr>
      <vt:lpstr>형상관리의 기능 </vt:lpstr>
      <vt:lpstr>소프트 웨어 버전 등록 관련 주요 용어 </vt:lpstr>
      <vt:lpstr>소프트웨어 버전 관리 도구 </vt:lpstr>
      <vt:lpstr>Subversion(SVN) </vt:lpstr>
      <vt:lpstr>Subversion(SVN) </vt:lpstr>
      <vt:lpstr>Git</vt:lpstr>
      <vt:lpstr>Git</vt:lpstr>
      <vt:lpstr>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</dc:title>
  <dc:creator/>
  <cp:lastModifiedBy/>
  <cp:revision>58</cp:revision>
  <dcterms:created xsi:type="dcterms:W3CDTF">2012-07-30T17:18:39Z</dcterms:created>
  <dcterms:modified xsi:type="dcterms:W3CDTF">2020-11-13T03:57:35Z</dcterms:modified>
</cp:coreProperties>
</file>