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219BC-DF4D-496D-8172-39E5EA9CEA97}" v="341" dt="2020-11-13T07:17:48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E37219BC-DF4D-496D-8172-39E5EA9CEA97}"/>
    <pc:docChg chg="addSld modSld">
      <pc:chgData name="Kim Taeheon" userId="385814b8f76df9d8" providerId="Windows Live" clId="Web-{E37219BC-DF4D-496D-8172-39E5EA9CEA97}" dt="2020-11-13T07:17:48.278" v="336" actId="20577"/>
      <pc:docMkLst>
        <pc:docMk/>
      </pc:docMkLst>
      <pc:sldChg chg="modSp">
        <pc:chgData name="Kim Taeheon" userId="385814b8f76df9d8" providerId="Windows Live" clId="Web-{E37219BC-DF4D-496D-8172-39E5EA9CEA97}" dt="2020-11-13T07:14:17.946" v="43" actId="20577"/>
        <pc:sldMkLst>
          <pc:docMk/>
          <pc:sldMk cId="3569210928" sldId="256"/>
        </pc:sldMkLst>
        <pc:spChg chg="mod">
          <ac:chgData name="Kim Taeheon" userId="385814b8f76df9d8" providerId="Windows Live" clId="Web-{E37219BC-DF4D-496D-8172-39E5EA9CEA97}" dt="2020-11-13T07:14:10.555" v="22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E37219BC-DF4D-496D-8172-39E5EA9CEA97}" dt="2020-11-13T07:14:17.946" v="4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E37219BC-DF4D-496D-8172-39E5EA9CEA97}" dt="2020-11-13T07:16:36.308" v="301" actId="20577"/>
        <pc:sldMkLst>
          <pc:docMk/>
          <pc:sldMk cId="3043539605" sldId="257"/>
        </pc:sldMkLst>
        <pc:spChg chg="mod">
          <ac:chgData name="Kim Taeheon" userId="385814b8f76df9d8" providerId="Windows Live" clId="Web-{E37219BC-DF4D-496D-8172-39E5EA9CEA97}" dt="2020-11-13T07:15:40.744" v="93" actId="20577"/>
          <ac:spMkLst>
            <pc:docMk/>
            <pc:sldMk cId="3043539605" sldId="257"/>
            <ac:spMk id="2" creationId="{57200D34-8ADD-430E-B5D5-8B846F44C05A}"/>
          </ac:spMkLst>
        </pc:spChg>
        <pc:spChg chg="mod">
          <ac:chgData name="Kim Taeheon" userId="385814b8f76df9d8" providerId="Windows Live" clId="Web-{E37219BC-DF4D-496D-8172-39E5EA9CEA97}" dt="2020-11-13T07:16:36.308" v="301" actId="20577"/>
          <ac:spMkLst>
            <pc:docMk/>
            <pc:sldMk cId="3043539605" sldId="257"/>
            <ac:spMk id="3" creationId="{90F3CF20-EA2D-4CCB-AD12-B20C5D5F7C69}"/>
          </ac:spMkLst>
        </pc:spChg>
      </pc:sldChg>
      <pc:sldChg chg="modSp new">
        <pc:chgData name="Kim Taeheon" userId="385814b8f76df9d8" providerId="Windows Live" clId="Web-{E37219BC-DF4D-496D-8172-39E5EA9CEA97}" dt="2020-11-13T07:17:24.168" v="320" actId="20577"/>
        <pc:sldMkLst>
          <pc:docMk/>
          <pc:sldMk cId="673528129" sldId="258"/>
        </pc:sldMkLst>
        <pc:spChg chg="mod">
          <ac:chgData name="Kim Taeheon" userId="385814b8f76df9d8" providerId="Windows Live" clId="Web-{E37219BC-DF4D-496D-8172-39E5EA9CEA97}" dt="2020-11-13T07:17:14.356" v="306" actId="20577"/>
          <ac:spMkLst>
            <pc:docMk/>
            <pc:sldMk cId="673528129" sldId="258"/>
            <ac:spMk id="2" creationId="{F67B97D3-3191-4054-A318-0EB1398B5EEB}"/>
          </ac:spMkLst>
        </pc:spChg>
        <pc:spChg chg="mod">
          <ac:chgData name="Kim Taeheon" userId="385814b8f76df9d8" providerId="Windows Live" clId="Web-{E37219BC-DF4D-496D-8172-39E5EA9CEA97}" dt="2020-11-13T07:17:24.168" v="320" actId="20577"/>
          <ac:spMkLst>
            <pc:docMk/>
            <pc:sldMk cId="673528129" sldId="258"/>
            <ac:spMk id="3" creationId="{745D0AEA-D7A6-42B2-88CF-18EB01F82BAF}"/>
          </ac:spMkLst>
        </pc:spChg>
      </pc:sldChg>
      <pc:sldChg chg="modSp new">
        <pc:chgData name="Kim Taeheon" userId="385814b8f76df9d8" providerId="Windows Live" clId="Web-{E37219BC-DF4D-496D-8172-39E5EA9CEA97}" dt="2020-11-13T07:17:48.278" v="335" actId="20577"/>
        <pc:sldMkLst>
          <pc:docMk/>
          <pc:sldMk cId="725412002" sldId="259"/>
        </pc:sldMkLst>
        <pc:spChg chg="mod">
          <ac:chgData name="Kim Taeheon" userId="385814b8f76df9d8" providerId="Windows Live" clId="Web-{E37219BC-DF4D-496D-8172-39E5EA9CEA97}" dt="2020-11-13T07:17:31.512" v="325" actId="20577"/>
          <ac:spMkLst>
            <pc:docMk/>
            <pc:sldMk cId="725412002" sldId="259"/>
            <ac:spMk id="2" creationId="{2E77B370-8CCE-40AC-8A6B-6810570234C8}"/>
          </ac:spMkLst>
        </pc:spChg>
        <pc:spChg chg="mod">
          <ac:chgData name="Kim Taeheon" userId="385814b8f76df9d8" providerId="Windows Live" clId="Web-{E37219BC-DF4D-496D-8172-39E5EA9CEA97}" dt="2020-11-13T07:17:48.278" v="335" actId="20577"/>
          <ac:spMkLst>
            <pc:docMk/>
            <pc:sldMk cId="725412002" sldId="259"/>
            <ac:spMk id="3" creationId="{3ECD0C18-3A06-453B-B6DC-76D8C3F8B5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115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빌드 자동화 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0D34-8ADD-430E-B5D5-8B846F44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빌드 자동화 도구의 개념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CF20-EA2D-4CCB-AD12-B20C5D5F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빌드 : 소스 코드 파일들을 컴파일한 후 여러 개의 모듈을 묶어 실행 파일로 만드는 과정</a:t>
            </a:r>
          </a:p>
          <a:p>
            <a:r>
              <a:rPr lang="ko-KR" altLang="en-US" dirty="0">
                <a:ea typeface="맑은 고딕"/>
              </a:rPr>
              <a:t>빌드 자동화 도구 : 빌드를 포함하여 테스트 및 배포를 자동화하는 도구</a:t>
            </a:r>
          </a:p>
        </p:txBody>
      </p:sp>
    </p:spTree>
    <p:extLst>
      <p:ext uri="{BB962C8B-B14F-4D97-AF65-F5344CB8AC3E}">
        <p14:creationId xmlns:p14="http://schemas.microsoft.com/office/powerpoint/2010/main" val="304353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97D3-3191-4054-A318-0EB1398B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Jankins</a:t>
            </a:r>
            <a:r>
              <a:rPr lang="ko-KR" dirty="0">
                <a:ea typeface="맑은 고딕"/>
              </a:rPr>
              <a:t>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0AEA-D7A6-42B2-88CF-18EB01F8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java</a:t>
            </a:r>
            <a:r>
              <a:rPr lang="ko-KR" dirty="0">
                <a:ea typeface="+mn-lt"/>
                <a:cs typeface="+mn-lt"/>
              </a:rPr>
              <a:t> 기반의 오픈 소스 형태로 가장 많이 사용 됨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서블릿</a:t>
            </a:r>
            <a:r>
              <a:rPr lang="ko-KR" dirty="0">
                <a:ea typeface="+mn-lt"/>
                <a:cs typeface="+mn-lt"/>
              </a:rPr>
              <a:t> 컨테이너에서 실행되는 서버 기반 도구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클라이언트의 요청 처리용 작은 프로그램(</a:t>
            </a:r>
            <a:r>
              <a:rPr lang="ko-KR" dirty="0" err="1">
                <a:ea typeface="+mn-lt"/>
                <a:cs typeface="+mn-lt"/>
              </a:rPr>
              <a:t>server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side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applet</a:t>
            </a:r>
            <a:r>
              <a:rPr lang="ko-KR" dirty="0">
                <a:ea typeface="+mn-lt"/>
                <a:cs typeface="+mn-lt"/>
              </a:rPr>
              <a:t>)인 </a:t>
            </a:r>
            <a:r>
              <a:rPr lang="ko-KR" dirty="0" err="1">
                <a:ea typeface="+mn-lt"/>
                <a:cs typeface="+mn-lt"/>
              </a:rPr>
              <a:t>서블릿을</a:t>
            </a:r>
            <a:r>
              <a:rPr lang="ko-KR" dirty="0">
                <a:ea typeface="+mn-lt"/>
                <a:cs typeface="+mn-lt"/>
              </a:rPr>
              <a:t> 실행하고 </a:t>
            </a:r>
            <a:r>
              <a:rPr lang="ko-KR" dirty="0" err="1">
                <a:ea typeface="+mn-lt"/>
                <a:cs typeface="+mn-lt"/>
              </a:rPr>
              <a:t>서블릿의</a:t>
            </a:r>
            <a:r>
              <a:rPr lang="ko-KR" dirty="0">
                <a:ea typeface="+mn-lt"/>
                <a:cs typeface="+mn-lt"/>
              </a:rPr>
              <a:t> 생명주기를 관리하는 역할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SVN, </a:t>
            </a:r>
            <a:r>
              <a:rPr lang="ko-KR" dirty="0" err="1">
                <a:ea typeface="+mn-lt"/>
                <a:cs typeface="+mn-lt"/>
              </a:rPr>
              <a:t>Git등</a:t>
            </a:r>
            <a:r>
              <a:rPr lang="ko-KR" dirty="0">
                <a:ea typeface="+mn-lt"/>
                <a:cs typeface="+mn-lt"/>
              </a:rPr>
              <a:t> 대부분 형상 관리 도구와 연동 가능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여러 대의 컴퓨터를 이용한 분산 빌드/테스트 가능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7352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B370-8CCE-40AC-8A6B-68105702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err="1">
                <a:ea typeface="맑은 고딕"/>
              </a:rPr>
              <a:t>Gradle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0C18-3A06-453B-B6DC-76D8C3F8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Groovy</a:t>
            </a:r>
            <a:r>
              <a:rPr lang="ko-KR" dirty="0">
                <a:ea typeface="+mn-lt"/>
                <a:cs typeface="+mn-lt"/>
              </a:rPr>
              <a:t> 기반으로 한 오픈 소스 형태의 자동화 도구, 안드로이드 앱 개발 환경에서 사용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안드로이드 뿐만 아니라 플러그인 설정하면 다른 언어로 빌드 가능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Groovy를</a:t>
            </a:r>
            <a:r>
              <a:rPr lang="ko-KR" dirty="0">
                <a:ea typeface="+mn-lt"/>
                <a:cs typeface="+mn-lt"/>
              </a:rPr>
              <a:t> 사용해서 만든 DSL(</a:t>
            </a:r>
            <a:r>
              <a:rPr lang="ko-KR" dirty="0" err="1">
                <a:ea typeface="+mn-lt"/>
                <a:cs typeface="+mn-lt"/>
              </a:rPr>
              <a:t>Domain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Specific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Language</a:t>
            </a:r>
            <a:r>
              <a:rPr lang="ko-KR" dirty="0">
                <a:ea typeface="+mn-lt"/>
                <a:cs typeface="+mn-lt"/>
              </a:rPr>
              <a:t>)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스트립트</a:t>
            </a:r>
            <a:r>
              <a:rPr lang="ko-KR" dirty="0">
                <a:ea typeface="+mn-lt"/>
                <a:cs typeface="+mn-lt"/>
              </a:rPr>
              <a:t> 언어로 사용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DSL : 영역이나 용도에 맞게 기능을 구성한 언어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실행할 처리 명령들을 모아 </a:t>
            </a:r>
            <a:r>
              <a:rPr lang="ko-KR" dirty="0" err="1">
                <a:ea typeface="+mn-lt"/>
                <a:cs typeface="+mn-lt"/>
              </a:rPr>
              <a:t>Task로</a:t>
            </a:r>
            <a:r>
              <a:rPr lang="ko-KR" dirty="0">
                <a:ea typeface="+mn-lt"/>
                <a:cs typeface="+mn-lt"/>
              </a:rPr>
              <a:t> 만든 후 태스크 단위로 실행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빌드 캐시 기능 지원으로 속도 향상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254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Section 115</vt:lpstr>
      <vt:lpstr>빌드 자동화 도구의 개념</vt:lpstr>
      <vt:lpstr>Jankins  </vt:lpstr>
      <vt:lpstr>Gradle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qlfem</dc:title>
  <dc:creator/>
  <cp:lastModifiedBy/>
  <cp:revision>34</cp:revision>
  <dcterms:created xsi:type="dcterms:W3CDTF">2012-07-30T17:18:39Z</dcterms:created>
  <dcterms:modified xsi:type="dcterms:W3CDTF">2020-11-13T07:17:48Z</dcterms:modified>
</cp:coreProperties>
</file>