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91AE6-88D9-4828-AA37-D6A417B3764B}" v="1463" dt="2020-11-06T01:39:1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49391AE6-88D9-4828-AA37-D6A417B3764B}"/>
    <pc:docChg chg="addSld delSld modSld">
      <pc:chgData name="Kim Taeheon" userId="385814b8f76df9d8" providerId="Windows Live" clId="Web-{49391AE6-88D9-4828-AA37-D6A417B3764B}" dt="2020-11-06T01:39:14.195" v="1442" actId="20577"/>
      <pc:docMkLst>
        <pc:docMk/>
      </pc:docMkLst>
      <pc:sldChg chg="modSp">
        <pc:chgData name="Kim Taeheon" userId="385814b8f76df9d8" providerId="Windows Live" clId="Web-{49391AE6-88D9-4828-AA37-D6A417B3764B}" dt="2020-11-06T01:18:41.716" v="30" actId="20577"/>
        <pc:sldMkLst>
          <pc:docMk/>
          <pc:sldMk cId="3569210928" sldId="256"/>
        </pc:sldMkLst>
        <pc:spChg chg="mod">
          <ac:chgData name="Kim Taeheon" userId="385814b8f76df9d8" providerId="Windows Live" clId="Web-{49391AE6-88D9-4828-AA37-D6A417B3764B}" dt="2020-11-06T01:18:32.122" v="1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9391AE6-88D9-4828-AA37-D6A417B3764B}" dt="2020-11-06T01:18:41.716" v="3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49391AE6-88D9-4828-AA37-D6A417B3764B}" dt="2020-11-06T01:39:10.742" v="1440" actId="20577"/>
        <pc:sldMkLst>
          <pc:docMk/>
          <pc:sldMk cId="3448471244" sldId="257"/>
        </pc:sldMkLst>
        <pc:spChg chg="mod">
          <ac:chgData name="Kim Taeheon" userId="385814b8f76df9d8" providerId="Windows Live" clId="Web-{49391AE6-88D9-4828-AA37-D6A417B3764B}" dt="2020-11-06T01:19:03.685" v="64" actId="20577"/>
          <ac:spMkLst>
            <pc:docMk/>
            <pc:sldMk cId="3448471244" sldId="257"/>
            <ac:spMk id="2" creationId="{9C90943C-4D82-434E-99B6-0325975A4571}"/>
          </ac:spMkLst>
        </pc:spChg>
        <pc:spChg chg="mod">
          <ac:chgData name="Kim Taeheon" userId="385814b8f76df9d8" providerId="Windows Live" clId="Web-{49391AE6-88D9-4828-AA37-D6A417B3764B}" dt="2020-11-06T01:39:10.742" v="1440" actId="20577"/>
          <ac:spMkLst>
            <pc:docMk/>
            <pc:sldMk cId="3448471244" sldId="257"/>
            <ac:spMk id="3" creationId="{D7751EF1-51C8-4863-90A3-8F82250B33F3}"/>
          </ac:spMkLst>
        </pc:spChg>
      </pc:sldChg>
      <pc:sldChg chg="modSp new">
        <pc:chgData name="Kim Taeheon" userId="385814b8f76df9d8" providerId="Windows Live" clId="Web-{49391AE6-88D9-4828-AA37-D6A417B3764B}" dt="2020-11-06T01:22:36.877" v="269" actId="20577"/>
        <pc:sldMkLst>
          <pc:docMk/>
          <pc:sldMk cId="2812502388" sldId="258"/>
        </pc:sldMkLst>
        <pc:spChg chg="mod">
          <ac:chgData name="Kim Taeheon" userId="385814b8f76df9d8" providerId="Windows Live" clId="Web-{49391AE6-88D9-4828-AA37-D6A417B3764B}" dt="2020-11-06T01:21:53.908" v="206" actId="20577"/>
          <ac:spMkLst>
            <pc:docMk/>
            <pc:sldMk cId="2812502388" sldId="258"/>
            <ac:spMk id="2" creationId="{AA8E0ECB-7A80-4A90-8976-B726F06A605F}"/>
          </ac:spMkLst>
        </pc:spChg>
        <pc:spChg chg="mod">
          <ac:chgData name="Kim Taeheon" userId="385814b8f76df9d8" providerId="Windows Live" clId="Web-{49391AE6-88D9-4828-AA37-D6A417B3764B}" dt="2020-11-06T01:22:36.877" v="269" actId="20577"/>
          <ac:spMkLst>
            <pc:docMk/>
            <pc:sldMk cId="2812502388" sldId="258"/>
            <ac:spMk id="3" creationId="{C0ADE2AF-64B7-44B0-8D41-E57FE0E3E479}"/>
          </ac:spMkLst>
        </pc:spChg>
      </pc:sldChg>
      <pc:sldChg chg="modSp new">
        <pc:chgData name="Kim Taeheon" userId="385814b8f76df9d8" providerId="Windows Live" clId="Web-{49391AE6-88D9-4828-AA37-D6A417B3764B}" dt="2020-11-06T01:24:44.193" v="471" actId="20577"/>
        <pc:sldMkLst>
          <pc:docMk/>
          <pc:sldMk cId="1391705446" sldId="259"/>
        </pc:sldMkLst>
        <pc:spChg chg="mod">
          <ac:chgData name="Kim Taeheon" userId="385814b8f76df9d8" providerId="Windows Live" clId="Web-{49391AE6-88D9-4828-AA37-D6A417B3764B}" dt="2020-11-06T01:23:12.644" v="274" actId="20577"/>
          <ac:spMkLst>
            <pc:docMk/>
            <pc:sldMk cId="1391705446" sldId="259"/>
            <ac:spMk id="2" creationId="{BFC2D745-D2DA-41EE-8B1F-F9F034F53F02}"/>
          </ac:spMkLst>
        </pc:spChg>
        <pc:spChg chg="mod">
          <ac:chgData name="Kim Taeheon" userId="385814b8f76df9d8" providerId="Windows Live" clId="Web-{49391AE6-88D9-4828-AA37-D6A417B3764B}" dt="2020-11-06T01:24:44.193" v="471" actId="20577"/>
          <ac:spMkLst>
            <pc:docMk/>
            <pc:sldMk cId="1391705446" sldId="259"/>
            <ac:spMk id="3" creationId="{B2729424-B8B9-4F58-BAAA-D8AAAC45C499}"/>
          </ac:spMkLst>
        </pc:spChg>
      </pc:sldChg>
      <pc:sldChg chg="addSp modSp new">
        <pc:chgData name="Kim Taeheon" userId="385814b8f76df9d8" providerId="Windows Live" clId="Web-{49391AE6-88D9-4828-AA37-D6A417B3764B}" dt="2020-11-06T01:29:54.980" v="655" actId="20577"/>
        <pc:sldMkLst>
          <pc:docMk/>
          <pc:sldMk cId="2428594683" sldId="260"/>
        </pc:sldMkLst>
        <pc:spChg chg="mod">
          <ac:chgData name="Kim Taeheon" userId="385814b8f76df9d8" providerId="Windows Live" clId="Web-{49391AE6-88D9-4828-AA37-D6A417B3764B}" dt="2020-11-06T01:28:16.619" v="494" actId="20577"/>
          <ac:spMkLst>
            <pc:docMk/>
            <pc:sldMk cId="2428594683" sldId="260"/>
            <ac:spMk id="2" creationId="{7E886D26-BB0E-4ABE-AFF3-69DE6AC4F93D}"/>
          </ac:spMkLst>
        </pc:spChg>
        <pc:spChg chg="mod">
          <ac:chgData name="Kim Taeheon" userId="385814b8f76df9d8" providerId="Windows Live" clId="Web-{49391AE6-88D9-4828-AA37-D6A417B3764B}" dt="2020-11-06T01:29:54.980" v="655" actId="20577"/>
          <ac:spMkLst>
            <pc:docMk/>
            <pc:sldMk cId="2428594683" sldId="260"/>
            <ac:spMk id="3" creationId="{6C4996E4-6E96-4CBE-88E8-6422E30AC5C8}"/>
          </ac:spMkLst>
        </pc:spChg>
        <pc:spChg chg="add mod">
          <ac:chgData name="Kim Taeheon" userId="385814b8f76df9d8" providerId="Windows Live" clId="Web-{49391AE6-88D9-4828-AA37-D6A417B3764B}" dt="2020-11-06T01:29:44.636" v="638"/>
          <ac:spMkLst>
            <pc:docMk/>
            <pc:sldMk cId="2428594683" sldId="260"/>
            <ac:spMk id="4" creationId="{38AF3A65-51F9-4022-BB71-340C98A5F96A}"/>
          </ac:spMkLst>
        </pc:spChg>
      </pc:sldChg>
      <pc:sldChg chg="addSp delSp modSp new">
        <pc:chgData name="Kim Taeheon" userId="385814b8f76df9d8" providerId="Windows Live" clId="Web-{49391AE6-88D9-4828-AA37-D6A417B3764B}" dt="2020-11-06T01:32:10.733" v="754"/>
        <pc:sldMkLst>
          <pc:docMk/>
          <pc:sldMk cId="837186167" sldId="261"/>
        </pc:sldMkLst>
        <pc:spChg chg="mod">
          <ac:chgData name="Kim Taeheon" userId="385814b8f76df9d8" providerId="Windows Live" clId="Web-{49391AE6-88D9-4828-AA37-D6A417B3764B}" dt="2020-11-06T01:30:07.887" v="667" actId="20577"/>
          <ac:spMkLst>
            <pc:docMk/>
            <pc:sldMk cId="837186167" sldId="261"/>
            <ac:spMk id="2" creationId="{25A008D6-C36D-4D90-A192-A8101C385018}"/>
          </ac:spMkLst>
        </pc:spChg>
        <pc:spChg chg="mod">
          <ac:chgData name="Kim Taeheon" userId="385814b8f76df9d8" providerId="Windows Live" clId="Web-{49391AE6-88D9-4828-AA37-D6A417B3764B}" dt="2020-11-06T01:31:03.810" v="739" actId="20577"/>
          <ac:spMkLst>
            <pc:docMk/>
            <pc:sldMk cId="837186167" sldId="261"/>
            <ac:spMk id="3" creationId="{0619C967-EAB6-48B9-A0C0-9EDA9AD95AB1}"/>
          </ac:spMkLst>
        </pc:spChg>
        <pc:spChg chg="add mod">
          <ac:chgData name="Kim Taeheon" userId="385814b8f76df9d8" providerId="Windows Live" clId="Web-{49391AE6-88D9-4828-AA37-D6A417B3764B}" dt="2020-11-06T01:31:26.982" v="746" actId="1076"/>
          <ac:spMkLst>
            <pc:docMk/>
            <pc:sldMk cId="837186167" sldId="261"/>
            <ac:spMk id="4" creationId="{218B3ABA-6784-49DE-A5B5-64B19688DF4C}"/>
          </ac:spMkLst>
        </pc:spChg>
        <pc:spChg chg="add mod">
          <ac:chgData name="Kim Taeheon" userId="385814b8f76df9d8" providerId="Windows Live" clId="Web-{49391AE6-88D9-4828-AA37-D6A417B3764B}" dt="2020-11-06T01:31:49.983" v="750"/>
          <ac:spMkLst>
            <pc:docMk/>
            <pc:sldMk cId="837186167" sldId="261"/>
            <ac:spMk id="5" creationId="{02F0098E-1509-407B-993A-528EA440E910}"/>
          </ac:spMkLst>
        </pc:spChg>
        <pc:spChg chg="add del">
          <ac:chgData name="Kim Taeheon" userId="385814b8f76df9d8" providerId="Windows Live" clId="Web-{49391AE6-88D9-4828-AA37-D6A417B3764B}" dt="2020-11-06T01:32:10.733" v="754"/>
          <ac:spMkLst>
            <pc:docMk/>
            <pc:sldMk cId="837186167" sldId="261"/>
            <ac:spMk id="7" creationId="{055F8174-CA05-47EE-B831-69C8DD1BA4D5}"/>
          </ac:spMkLst>
        </pc:spChg>
      </pc:sldChg>
      <pc:sldChg chg="new add del">
        <pc:chgData name="Kim Taeheon" userId="385814b8f76df9d8" providerId="Windows Live" clId="Web-{49391AE6-88D9-4828-AA37-D6A417B3764B}" dt="2020-11-06T01:32:16.483" v="756"/>
        <pc:sldMkLst>
          <pc:docMk/>
          <pc:sldMk cId="2242694553" sldId="262"/>
        </pc:sldMkLst>
      </pc:sldChg>
      <pc:sldChg chg="modSp new">
        <pc:chgData name="Kim Taeheon" userId="385814b8f76df9d8" providerId="Windows Live" clId="Web-{49391AE6-88D9-4828-AA37-D6A417B3764B}" dt="2020-11-06T01:34:21.955" v="893" actId="20577"/>
        <pc:sldMkLst>
          <pc:docMk/>
          <pc:sldMk cId="3989125247" sldId="262"/>
        </pc:sldMkLst>
        <pc:spChg chg="mod">
          <ac:chgData name="Kim Taeheon" userId="385814b8f76df9d8" providerId="Windows Live" clId="Web-{49391AE6-88D9-4828-AA37-D6A417B3764B}" dt="2020-11-06T01:32:26.859" v="758" actId="20577"/>
          <ac:spMkLst>
            <pc:docMk/>
            <pc:sldMk cId="3989125247" sldId="262"/>
            <ac:spMk id="2" creationId="{80591324-9D31-413E-A711-93B24173BE70}"/>
          </ac:spMkLst>
        </pc:spChg>
        <pc:spChg chg="mod">
          <ac:chgData name="Kim Taeheon" userId="385814b8f76df9d8" providerId="Windows Live" clId="Web-{49391AE6-88D9-4828-AA37-D6A417B3764B}" dt="2020-11-06T01:34:21.955" v="893" actId="20577"/>
          <ac:spMkLst>
            <pc:docMk/>
            <pc:sldMk cId="3989125247" sldId="262"/>
            <ac:spMk id="3" creationId="{5D73E57D-6D2D-4A48-9B2A-33D39844CF09}"/>
          </ac:spMkLst>
        </pc:spChg>
      </pc:sldChg>
      <pc:sldChg chg="modSp new">
        <pc:chgData name="Kim Taeheon" userId="385814b8f76df9d8" providerId="Windows Live" clId="Web-{49391AE6-88D9-4828-AA37-D6A417B3764B}" dt="2020-11-06T01:35:26.456" v="1048" actId="20577"/>
        <pc:sldMkLst>
          <pc:docMk/>
          <pc:sldMk cId="4272663584" sldId="263"/>
        </pc:sldMkLst>
        <pc:spChg chg="mod">
          <ac:chgData name="Kim Taeheon" userId="385814b8f76df9d8" providerId="Windows Live" clId="Web-{49391AE6-88D9-4828-AA37-D6A417B3764B}" dt="2020-11-06T01:34:27.158" v="896" actId="20577"/>
          <ac:spMkLst>
            <pc:docMk/>
            <pc:sldMk cId="4272663584" sldId="263"/>
            <ac:spMk id="2" creationId="{95FC4AC0-7A17-40B6-969D-B13760FE3D9C}"/>
          </ac:spMkLst>
        </pc:spChg>
        <pc:spChg chg="mod">
          <ac:chgData name="Kim Taeheon" userId="385814b8f76df9d8" providerId="Windows Live" clId="Web-{49391AE6-88D9-4828-AA37-D6A417B3764B}" dt="2020-11-06T01:35:26.456" v="1048" actId="20577"/>
          <ac:spMkLst>
            <pc:docMk/>
            <pc:sldMk cId="4272663584" sldId="263"/>
            <ac:spMk id="3" creationId="{D7C6B845-C0DF-4CC4-9751-708E3B8381E1}"/>
          </ac:spMkLst>
        </pc:spChg>
      </pc:sldChg>
      <pc:sldChg chg="modSp new">
        <pc:chgData name="Kim Taeheon" userId="385814b8f76df9d8" providerId="Windows Live" clId="Web-{49391AE6-88D9-4828-AA37-D6A417B3764B}" dt="2020-11-06T01:36:48.614" v="1221" actId="20577"/>
        <pc:sldMkLst>
          <pc:docMk/>
          <pc:sldMk cId="2577790513" sldId="264"/>
        </pc:sldMkLst>
        <pc:spChg chg="mod">
          <ac:chgData name="Kim Taeheon" userId="385814b8f76df9d8" providerId="Windows Live" clId="Web-{49391AE6-88D9-4828-AA37-D6A417B3764B}" dt="2020-11-06T01:35:41.628" v="1051" actId="20577"/>
          <ac:spMkLst>
            <pc:docMk/>
            <pc:sldMk cId="2577790513" sldId="264"/>
            <ac:spMk id="2" creationId="{5313589A-5BAE-4B23-8D68-EC45AD87E4C6}"/>
          </ac:spMkLst>
        </pc:spChg>
        <pc:spChg chg="mod">
          <ac:chgData name="Kim Taeheon" userId="385814b8f76df9d8" providerId="Windows Live" clId="Web-{49391AE6-88D9-4828-AA37-D6A417B3764B}" dt="2020-11-06T01:36:48.614" v="1221" actId="20577"/>
          <ac:spMkLst>
            <pc:docMk/>
            <pc:sldMk cId="2577790513" sldId="264"/>
            <ac:spMk id="3" creationId="{B1292879-F476-409C-8FED-15290D710E56}"/>
          </ac:spMkLst>
        </pc:spChg>
      </pc:sldChg>
      <pc:sldChg chg="modSp new">
        <pc:chgData name="Kim Taeheon" userId="385814b8f76df9d8" providerId="Windows Live" clId="Web-{49391AE6-88D9-4828-AA37-D6A417B3764B}" dt="2020-11-06T01:37:47.990" v="1333" actId="20577"/>
        <pc:sldMkLst>
          <pc:docMk/>
          <pc:sldMk cId="1609920937" sldId="265"/>
        </pc:sldMkLst>
        <pc:spChg chg="mod">
          <ac:chgData name="Kim Taeheon" userId="385814b8f76df9d8" providerId="Windows Live" clId="Web-{49391AE6-88D9-4828-AA37-D6A417B3764B}" dt="2020-11-06T01:36:51.708" v="1226" actId="20577"/>
          <ac:spMkLst>
            <pc:docMk/>
            <pc:sldMk cId="1609920937" sldId="265"/>
            <ac:spMk id="2" creationId="{5CD6117D-CD51-45FC-AE6B-5E708BA24EF1}"/>
          </ac:spMkLst>
        </pc:spChg>
        <pc:spChg chg="mod">
          <ac:chgData name="Kim Taeheon" userId="385814b8f76df9d8" providerId="Windows Live" clId="Web-{49391AE6-88D9-4828-AA37-D6A417B3764B}" dt="2020-11-06T01:37:47.990" v="1333" actId="20577"/>
          <ac:spMkLst>
            <pc:docMk/>
            <pc:sldMk cId="1609920937" sldId="265"/>
            <ac:spMk id="3" creationId="{604587D1-2FD5-4E85-98B2-A8F13DB688FA}"/>
          </ac:spMkLst>
        </pc:spChg>
      </pc:sldChg>
      <pc:sldChg chg="modSp new">
        <pc:chgData name="Kim Taeheon" userId="385814b8f76df9d8" providerId="Windows Live" clId="Web-{49391AE6-88D9-4828-AA37-D6A417B3764B}" dt="2020-11-06T01:38:31.929" v="1434" actId="20577"/>
        <pc:sldMkLst>
          <pc:docMk/>
          <pc:sldMk cId="1657028801" sldId="266"/>
        </pc:sldMkLst>
        <pc:spChg chg="mod">
          <ac:chgData name="Kim Taeheon" userId="385814b8f76df9d8" providerId="Windows Live" clId="Web-{49391AE6-88D9-4828-AA37-D6A417B3764B}" dt="2020-11-06T01:38:25.007" v="1420" actId="20577"/>
          <ac:spMkLst>
            <pc:docMk/>
            <pc:sldMk cId="1657028801" sldId="266"/>
            <ac:spMk id="2" creationId="{EDAA244A-DF97-41EE-8FDB-E9272FDCE290}"/>
          </ac:spMkLst>
        </pc:spChg>
        <pc:spChg chg="mod">
          <ac:chgData name="Kim Taeheon" userId="385814b8f76df9d8" providerId="Windows Live" clId="Web-{49391AE6-88D9-4828-AA37-D6A417B3764B}" dt="2020-11-06T01:38:31.929" v="1434" actId="20577"/>
          <ac:spMkLst>
            <pc:docMk/>
            <pc:sldMk cId="1657028801" sldId="266"/>
            <ac:spMk id="3" creationId="{A91BAA20-FAA9-45FE-B361-D1652B10CF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26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활동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117D-CD51-45FC-AE6B-5E708BA2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활동 다이어그램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587D1-2FD5-4E85-98B2-A8F13DB6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조인 노드</a:t>
            </a:r>
          </a:p>
          <a:p>
            <a:r>
              <a:rPr lang="ko-KR" altLang="en-US" dirty="0">
                <a:ea typeface="맑은 고딕"/>
              </a:rPr>
              <a:t>분리된 액티비티 흐름이 다시 </a:t>
            </a:r>
            <a:r>
              <a:rPr lang="ko-KR" altLang="en-US" dirty="0" err="1">
                <a:ea typeface="맑은 고딕"/>
              </a:rPr>
              <a:t>합쳐짐</a:t>
            </a:r>
          </a:p>
          <a:p>
            <a:r>
              <a:rPr lang="ko-KR" altLang="en-US" dirty="0">
                <a:ea typeface="맑은 고딕"/>
              </a:rPr>
              <a:t>굵은 가로선, 들어오는 액티비티 흐름 여러 개, 나가는 액티비티 흐름은 한 개.</a:t>
            </a:r>
          </a:p>
        </p:txBody>
      </p:sp>
    </p:spTree>
    <p:extLst>
      <p:ext uri="{BB962C8B-B14F-4D97-AF65-F5344CB8AC3E}">
        <p14:creationId xmlns:p14="http://schemas.microsoft.com/office/powerpoint/2010/main" val="16099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244A-DF97-41EE-8FDB-E9272FDC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활동 다이어그램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AA20-FAA9-45FE-B361-D1652B1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스웜레인</a:t>
            </a:r>
          </a:p>
          <a:p>
            <a:r>
              <a:rPr lang="ko-KR" altLang="en-US" dirty="0">
                <a:ea typeface="맑은 고딕"/>
              </a:rPr>
              <a:t>액티비티 수행을 담당하는 주체를 구분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가로, 세로 실선을 그어 구분</a:t>
            </a:r>
          </a:p>
        </p:txBody>
      </p:sp>
    </p:spTree>
    <p:extLst>
      <p:ext uri="{BB962C8B-B14F-4D97-AF65-F5344CB8AC3E}">
        <p14:creationId xmlns:p14="http://schemas.microsoft.com/office/powerpoint/2010/main" val="165702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943C-4D82-434E-99B6-0325975A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활동 다이어그램 개념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51EF1-51C8-4863-90A3-8F82250B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자료 흐름도(DFD)와 유사</a:t>
            </a:r>
          </a:p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사용자관점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시스템이 수행하는 기능</a:t>
            </a:r>
            <a:r>
              <a:rPr lang="ko-KR" altLang="en-US" dirty="0">
                <a:ea typeface="맑은 고딕"/>
              </a:rPr>
              <a:t>을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처리 흐름</a:t>
            </a:r>
            <a:r>
              <a:rPr lang="ko-KR" altLang="en-US" dirty="0">
                <a:ea typeface="맑은 고딕"/>
              </a:rPr>
              <a:t>에 따라 순서대로 표현한 것</a:t>
            </a:r>
          </a:p>
        </p:txBody>
      </p:sp>
    </p:spTree>
    <p:extLst>
      <p:ext uri="{BB962C8B-B14F-4D97-AF65-F5344CB8AC3E}">
        <p14:creationId xmlns:p14="http://schemas.microsoft.com/office/powerpoint/2010/main" val="34484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0ECB-7A80-4A90-8976-B726F06A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활동 다이어그램 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DE2AF-64B7-44B0-8D41-E57FE0E3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액션, 액티비티, 노드, </a:t>
            </a:r>
            <a:r>
              <a:rPr lang="ko-KR" altLang="en-US" dirty="0" err="1">
                <a:ea typeface="맑은 고딕"/>
              </a:rPr>
              <a:t>스웜레인으로</a:t>
            </a:r>
            <a:r>
              <a:rPr lang="ko-KR" altLang="en-US" dirty="0">
                <a:ea typeface="맑은 고딕"/>
              </a:rPr>
              <a:t>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50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2D745-D2DA-41EE-8B1F-F9F034F5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활동 다이어그램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29424-B8B9-4F58-BAAA-D8AAAC45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액션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더 이상 분해할 수 없는 단일 작업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  <a:ea typeface="맑은 고딕"/>
              </a:rPr>
              <a:t>액티비티</a:t>
            </a:r>
            <a:r>
              <a:rPr lang="ko-KR" altLang="en-US" dirty="0">
                <a:ea typeface="맑은 고딕"/>
              </a:rPr>
              <a:t>는 몇개의 액션으로 분리될 수 있는 작업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둘다</a:t>
            </a:r>
            <a:r>
              <a:rPr lang="ko-KR" altLang="en-US" dirty="0">
                <a:ea typeface="맑은 고딕"/>
              </a:rPr>
              <a:t> 테두리가 있는 둥근 사각형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도형안에 명칭기술</a:t>
            </a:r>
          </a:p>
        </p:txBody>
      </p:sp>
    </p:spTree>
    <p:extLst>
      <p:ext uri="{BB962C8B-B14F-4D97-AF65-F5344CB8AC3E}">
        <p14:creationId xmlns:p14="http://schemas.microsoft.com/office/powerpoint/2010/main" val="13917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86D26-BB0E-4ABE-AFF3-69DE6AC4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활동 다이어그램 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996E4-6E96-4CBE-88E8-6422E30A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시작노드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액션, 액티비티가 시작됨을 의미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하나의 시작점만 존재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검은색 원으로 표현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AF3A65-51F9-4022-BB71-340C98A5F96A}"/>
              </a:ext>
            </a:extLst>
          </p:cNvPr>
          <p:cNvSpPr/>
          <p:nvPr/>
        </p:nvSpPr>
        <p:spPr>
          <a:xfrm>
            <a:off x="1340778" y="3425575"/>
            <a:ext cx="68494" cy="513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9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08D6-C36D-4D90-A192-A8101C38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활동 다이어그램 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C967-EAB6-48B9-A0C0-9EDA9AD9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종료 노드</a:t>
            </a:r>
          </a:p>
          <a:p>
            <a:r>
              <a:rPr lang="ko-KR" altLang="en-US" dirty="0">
                <a:ea typeface="맑은 고딕"/>
              </a:rPr>
              <a:t>액티비티 안의 모든 흐름 종료</a:t>
            </a:r>
          </a:p>
          <a:p>
            <a:r>
              <a:rPr lang="ko-KR" altLang="en-US" dirty="0">
                <a:ea typeface="맑은 고딕"/>
              </a:rPr>
              <a:t>검은색 원을 포함한 원으로 그림</a:t>
            </a: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218B3ABA-6784-49DE-A5B5-64B19688DF4C}"/>
              </a:ext>
            </a:extLst>
          </p:cNvPr>
          <p:cNvSpPr/>
          <p:nvPr/>
        </p:nvSpPr>
        <p:spPr>
          <a:xfrm>
            <a:off x="6460732" y="2646451"/>
            <a:ext cx="1190090" cy="1113033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F0098E-1509-407B-993A-528EA440E910}"/>
              </a:ext>
            </a:extLst>
          </p:cNvPr>
          <p:cNvSpPr/>
          <p:nvPr/>
        </p:nvSpPr>
        <p:spPr>
          <a:xfrm>
            <a:off x="6894709" y="3037619"/>
            <a:ext cx="273978" cy="325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91324-9D31-413E-A711-93B2417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활동 다이어그램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3E57D-6D2D-4A48-9B2A-33D39844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조건(판단) 노드 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조건에 따라 제어의 흐름이 분리됨</a:t>
            </a:r>
          </a:p>
          <a:p>
            <a:r>
              <a:rPr lang="ko-KR" altLang="en-US" dirty="0">
                <a:ea typeface="맑은 고딕"/>
              </a:rPr>
              <a:t>마름모로 표현 들어가는 제어 흐름은 하나 나가는 흐름은 </a:t>
            </a:r>
            <a:r>
              <a:rPr lang="ko-KR" altLang="en-US" dirty="0" err="1">
                <a:ea typeface="맑은 고딕"/>
              </a:rPr>
              <a:t>여러개</a:t>
            </a:r>
          </a:p>
        </p:txBody>
      </p:sp>
    </p:spTree>
    <p:extLst>
      <p:ext uri="{BB962C8B-B14F-4D97-AF65-F5344CB8AC3E}">
        <p14:creationId xmlns:p14="http://schemas.microsoft.com/office/powerpoint/2010/main" val="398912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4AC0-7A17-40B6-969D-B13760FE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활동 다이어그램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B845-C0DF-4CC4-9751-708E3B83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병합 노드</a:t>
            </a:r>
          </a:p>
          <a:p>
            <a:r>
              <a:rPr lang="ko-KR" altLang="en-US" dirty="0">
                <a:ea typeface="맑은 고딕"/>
              </a:rPr>
              <a:t>여러 경로의 흐름 하나로 </a:t>
            </a:r>
            <a:r>
              <a:rPr lang="ko-KR" altLang="en-US" dirty="0" err="1">
                <a:ea typeface="맑은 고딕"/>
              </a:rPr>
              <a:t>합쳐짐</a:t>
            </a:r>
          </a:p>
          <a:p>
            <a:r>
              <a:rPr lang="ko-KR" altLang="en-US" dirty="0">
                <a:ea typeface="맑은 고딕"/>
              </a:rPr>
              <a:t>마름모로 표현 들어가는 제어 흐름은 </a:t>
            </a:r>
            <a:r>
              <a:rPr lang="ko-KR" altLang="en-US" dirty="0" err="1">
                <a:ea typeface="맑은 고딕"/>
              </a:rPr>
              <a:t>여러개</a:t>
            </a:r>
            <a:r>
              <a:rPr lang="ko-KR" altLang="en-US" dirty="0">
                <a:ea typeface="맑은 고딕"/>
              </a:rPr>
              <a:t> 나가는  제어흐름은 </a:t>
            </a:r>
            <a:r>
              <a:rPr lang="ko-KR" altLang="en-US" dirty="0" err="1">
                <a:ea typeface="맑은 고딕"/>
              </a:rPr>
              <a:t>한개</a:t>
            </a:r>
          </a:p>
        </p:txBody>
      </p:sp>
    </p:spTree>
    <p:extLst>
      <p:ext uri="{BB962C8B-B14F-4D97-AF65-F5344CB8AC3E}">
        <p14:creationId xmlns:p14="http://schemas.microsoft.com/office/powerpoint/2010/main" val="427266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3589A-5BAE-4B23-8D68-EC45AD8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활동 다이어그램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2879-F476-409C-8FED-15290D71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포크 노드</a:t>
            </a:r>
          </a:p>
          <a:p>
            <a:r>
              <a:rPr lang="ko-KR" altLang="en-US" dirty="0">
                <a:ea typeface="맑은 고딕"/>
              </a:rPr>
              <a:t>액티비티의 흐름이 분리되어 수행됨을 표현</a:t>
            </a:r>
          </a:p>
          <a:p>
            <a:r>
              <a:rPr lang="ko-KR" altLang="en-US" dirty="0">
                <a:ea typeface="맑은 고딕"/>
              </a:rPr>
              <a:t>긁은 가로선으로 표현 들어오는 액티비티 하나, </a:t>
            </a:r>
            <a:r>
              <a:rPr lang="ko-KR" altLang="en-US" dirty="0" err="1">
                <a:ea typeface="맑은 고딕"/>
              </a:rPr>
              <a:t>나가는거</a:t>
            </a:r>
            <a:r>
              <a:rPr lang="ko-KR" altLang="en-US" dirty="0">
                <a:ea typeface="맑은 고딕"/>
              </a:rPr>
              <a:t> 여러 개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9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Section 26</vt:lpstr>
      <vt:lpstr>활동 다이어그램 개념</vt:lpstr>
      <vt:lpstr>활동 다이어그램 구성 요소</vt:lpstr>
      <vt:lpstr>활동 다이어그램 구성 요소</vt:lpstr>
      <vt:lpstr>활동 다이어그램 구성 요소</vt:lpstr>
      <vt:lpstr>활동 다이어그램 구성 요소</vt:lpstr>
      <vt:lpstr>활동 다이어그램 구성 요소</vt:lpstr>
      <vt:lpstr>활동 다이어그램 구성 요소</vt:lpstr>
      <vt:lpstr>활동 다이어그램 구성 요소</vt:lpstr>
      <vt:lpstr>활동 다이어그램 구성 요소</vt:lpstr>
      <vt:lpstr>활동 다이어그램 구성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167</cp:revision>
  <dcterms:created xsi:type="dcterms:W3CDTF">2012-07-30T17:18:39Z</dcterms:created>
  <dcterms:modified xsi:type="dcterms:W3CDTF">2020-11-06T01:39:15Z</dcterms:modified>
</cp:coreProperties>
</file>