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6F5FD-93AD-455A-BF77-D12EECC74096}" v="314" dt="2020-11-06T06:00:51.952"/>
    <p1510:client id="{5D5F2519-361D-4785-8605-D07D82CFF836}" v="1155" dt="2020-11-06T03:47:04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5D5F2519-361D-4785-8605-D07D82CFF836}"/>
    <pc:docChg chg="addSld modSld">
      <pc:chgData name="Kim Taeheon" userId="385814b8f76df9d8" providerId="Windows Live" clId="Web-{5D5F2519-361D-4785-8605-D07D82CFF836}" dt="2020-11-06T03:47:04.423" v="1153" actId="20577"/>
      <pc:docMkLst>
        <pc:docMk/>
      </pc:docMkLst>
      <pc:sldChg chg="modSp">
        <pc:chgData name="Kim Taeheon" userId="385814b8f76df9d8" providerId="Windows Live" clId="Web-{5D5F2519-361D-4785-8605-D07D82CFF836}" dt="2020-11-06T01:54:53.778" v="40" actId="20577"/>
        <pc:sldMkLst>
          <pc:docMk/>
          <pc:sldMk cId="3569210928" sldId="256"/>
        </pc:sldMkLst>
        <pc:spChg chg="mod">
          <ac:chgData name="Kim Taeheon" userId="385814b8f76df9d8" providerId="Windows Live" clId="Web-{5D5F2519-361D-4785-8605-D07D82CFF836}" dt="2020-11-06T01:54:48.902" v="3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5D5F2519-361D-4785-8605-D07D82CFF836}" dt="2020-11-06T01:54:53.778" v="4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5D5F2519-361D-4785-8605-D07D82CFF836}" dt="2020-11-06T02:37:09.045" v="266" actId="20577"/>
        <pc:sldMkLst>
          <pc:docMk/>
          <pc:sldMk cId="2314017950" sldId="257"/>
        </pc:sldMkLst>
        <pc:spChg chg="mod">
          <ac:chgData name="Kim Taeheon" userId="385814b8f76df9d8" providerId="Windows Live" clId="Web-{5D5F2519-361D-4785-8605-D07D82CFF836}" dt="2020-11-06T02:27:27.454" v="57" actId="20577"/>
          <ac:spMkLst>
            <pc:docMk/>
            <pc:sldMk cId="2314017950" sldId="257"/>
            <ac:spMk id="2" creationId="{2E453D96-0621-4B2D-BB19-144490A99C15}"/>
          </ac:spMkLst>
        </pc:spChg>
        <pc:spChg chg="mod">
          <ac:chgData name="Kim Taeheon" userId="385814b8f76df9d8" providerId="Windows Live" clId="Web-{5D5F2519-361D-4785-8605-D07D82CFF836}" dt="2020-11-06T02:37:09.045" v="266" actId="20577"/>
          <ac:spMkLst>
            <pc:docMk/>
            <pc:sldMk cId="2314017950" sldId="257"/>
            <ac:spMk id="3" creationId="{995858A7-1D77-4A9B-8099-BE6650615A28}"/>
          </ac:spMkLst>
        </pc:spChg>
      </pc:sldChg>
      <pc:sldChg chg="modSp new">
        <pc:chgData name="Kim Taeheon" userId="385814b8f76df9d8" providerId="Windows Live" clId="Web-{5D5F2519-361D-4785-8605-D07D82CFF836}" dt="2020-11-06T02:39:47.439" v="529" actId="20577"/>
        <pc:sldMkLst>
          <pc:docMk/>
          <pc:sldMk cId="3802208846" sldId="258"/>
        </pc:sldMkLst>
        <pc:spChg chg="mod">
          <ac:chgData name="Kim Taeheon" userId="385814b8f76df9d8" providerId="Windows Live" clId="Web-{5D5F2519-361D-4785-8605-D07D82CFF836}" dt="2020-11-06T02:37:18.248" v="287" actId="20577"/>
          <ac:spMkLst>
            <pc:docMk/>
            <pc:sldMk cId="3802208846" sldId="258"/>
            <ac:spMk id="2" creationId="{B73C142C-536C-44EF-A6F1-6887FF031B9D}"/>
          </ac:spMkLst>
        </pc:spChg>
        <pc:spChg chg="mod">
          <ac:chgData name="Kim Taeheon" userId="385814b8f76df9d8" providerId="Windows Live" clId="Web-{5D5F2519-361D-4785-8605-D07D82CFF836}" dt="2020-11-06T02:39:47.439" v="529" actId="20577"/>
          <ac:spMkLst>
            <pc:docMk/>
            <pc:sldMk cId="3802208846" sldId="258"/>
            <ac:spMk id="3" creationId="{80C237F6-A9B5-4BB7-AED6-34A590DF570A}"/>
          </ac:spMkLst>
        </pc:spChg>
      </pc:sldChg>
      <pc:sldChg chg="modSp new">
        <pc:chgData name="Kim Taeheon" userId="385814b8f76df9d8" providerId="Windows Live" clId="Web-{5D5F2519-361D-4785-8605-D07D82CFF836}" dt="2020-11-06T02:41:01.003" v="719" actId="20577"/>
        <pc:sldMkLst>
          <pc:docMk/>
          <pc:sldMk cId="4065037216" sldId="259"/>
        </pc:sldMkLst>
        <pc:spChg chg="mod">
          <ac:chgData name="Kim Taeheon" userId="385814b8f76df9d8" providerId="Windows Live" clId="Web-{5D5F2519-361D-4785-8605-D07D82CFF836}" dt="2020-11-06T02:39:56.095" v="536" actId="20577"/>
          <ac:spMkLst>
            <pc:docMk/>
            <pc:sldMk cId="4065037216" sldId="259"/>
            <ac:spMk id="2" creationId="{A1D58AEB-8D3B-4BA2-BD5E-48A7B9664E43}"/>
          </ac:spMkLst>
        </pc:spChg>
        <pc:spChg chg="mod">
          <ac:chgData name="Kim Taeheon" userId="385814b8f76df9d8" providerId="Windows Live" clId="Web-{5D5F2519-361D-4785-8605-D07D82CFF836}" dt="2020-11-06T02:41:01.003" v="719" actId="20577"/>
          <ac:spMkLst>
            <pc:docMk/>
            <pc:sldMk cId="4065037216" sldId="259"/>
            <ac:spMk id="3" creationId="{E9D15E16-0202-43B1-BBCB-C5E61E1E9743}"/>
          </ac:spMkLst>
        </pc:spChg>
      </pc:sldChg>
      <pc:sldChg chg="modSp new">
        <pc:chgData name="Kim Taeheon" userId="385814b8f76df9d8" providerId="Windows Live" clId="Web-{5D5F2519-361D-4785-8605-D07D82CFF836}" dt="2020-11-06T02:46:27.182" v="887" actId="20577"/>
        <pc:sldMkLst>
          <pc:docMk/>
          <pc:sldMk cId="2086988175" sldId="260"/>
        </pc:sldMkLst>
        <pc:spChg chg="mod">
          <ac:chgData name="Kim Taeheon" userId="385814b8f76df9d8" providerId="Windows Live" clId="Web-{5D5F2519-361D-4785-8605-D07D82CFF836}" dt="2020-11-06T02:41:41.223" v="723" actId="20577"/>
          <ac:spMkLst>
            <pc:docMk/>
            <pc:sldMk cId="2086988175" sldId="260"/>
            <ac:spMk id="2" creationId="{90BCAB2F-D714-41DC-B0C4-D30E0A13271B}"/>
          </ac:spMkLst>
        </pc:spChg>
        <pc:spChg chg="mod">
          <ac:chgData name="Kim Taeheon" userId="385814b8f76df9d8" providerId="Windows Live" clId="Web-{5D5F2519-361D-4785-8605-D07D82CFF836}" dt="2020-11-06T02:46:27.182" v="887" actId="20577"/>
          <ac:spMkLst>
            <pc:docMk/>
            <pc:sldMk cId="2086988175" sldId="260"/>
            <ac:spMk id="3" creationId="{53FCF372-87B4-466D-BF71-506035CEA6A2}"/>
          </ac:spMkLst>
        </pc:spChg>
      </pc:sldChg>
      <pc:sldChg chg="modSp new">
        <pc:chgData name="Kim Taeheon" userId="385814b8f76df9d8" providerId="Windows Live" clId="Web-{5D5F2519-361D-4785-8605-D07D82CFF836}" dt="2020-11-06T02:48:41.935" v="1061" actId="20577"/>
        <pc:sldMkLst>
          <pc:docMk/>
          <pc:sldMk cId="424451888" sldId="261"/>
        </pc:sldMkLst>
        <pc:spChg chg="mod">
          <ac:chgData name="Kim Taeheon" userId="385814b8f76df9d8" providerId="Windows Live" clId="Web-{5D5F2519-361D-4785-8605-D07D82CFF836}" dt="2020-11-06T02:47:17.746" v="911" actId="20577"/>
          <ac:spMkLst>
            <pc:docMk/>
            <pc:sldMk cId="424451888" sldId="261"/>
            <ac:spMk id="2" creationId="{B7D1CBE1-278F-4917-BB6B-7126ADA1260E}"/>
          </ac:spMkLst>
        </pc:spChg>
        <pc:spChg chg="mod">
          <ac:chgData name="Kim Taeheon" userId="385814b8f76df9d8" providerId="Windows Live" clId="Web-{5D5F2519-361D-4785-8605-D07D82CFF836}" dt="2020-11-06T02:48:41.935" v="1061" actId="20577"/>
          <ac:spMkLst>
            <pc:docMk/>
            <pc:sldMk cId="424451888" sldId="261"/>
            <ac:spMk id="3" creationId="{6A9FB5B9-FB61-425A-9E99-ECF9D42814E8}"/>
          </ac:spMkLst>
        </pc:spChg>
      </pc:sldChg>
      <pc:sldChg chg="addSp modSp new">
        <pc:chgData name="Kim Taeheon" userId="385814b8f76df9d8" providerId="Windows Live" clId="Web-{5D5F2519-361D-4785-8605-D07D82CFF836}" dt="2020-11-06T03:46:56.970" v="1151" actId="20577"/>
        <pc:sldMkLst>
          <pc:docMk/>
          <pc:sldMk cId="1218511030" sldId="262"/>
        </pc:sldMkLst>
        <pc:spChg chg="mod">
          <ac:chgData name="Kim Taeheon" userId="385814b8f76df9d8" providerId="Windows Live" clId="Web-{5D5F2519-361D-4785-8605-D07D82CFF836}" dt="2020-11-06T03:46:56.970" v="1151" actId="20577"/>
          <ac:spMkLst>
            <pc:docMk/>
            <pc:sldMk cId="1218511030" sldId="262"/>
            <ac:spMk id="2" creationId="{C54BFD53-DE69-4E82-B2F0-222950F102E6}"/>
          </ac:spMkLst>
        </pc:spChg>
        <pc:spChg chg="mod">
          <ac:chgData name="Kim Taeheon" userId="385814b8f76df9d8" providerId="Windows Live" clId="Web-{5D5F2519-361D-4785-8605-D07D82CFF836}" dt="2020-11-06T02:50:43.766" v="1142" actId="20577"/>
          <ac:spMkLst>
            <pc:docMk/>
            <pc:sldMk cId="1218511030" sldId="262"/>
            <ac:spMk id="3" creationId="{7596A18F-8B90-4117-AA54-142D3AA7AB59}"/>
          </ac:spMkLst>
        </pc:spChg>
        <pc:spChg chg="add mod">
          <ac:chgData name="Kim Taeheon" userId="385814b8f76df9d8" providerId="Windows Live" clId="Web-{5D5F2519-361D-4785-8605-D07D82CFF836}" dt="2020-11-06T02:52:05.799" v="1150" actId="1076"/>
          <ac:spMkLst>
            <pc:docMk/>
            <pc:sldMk cId="1218511030" sldId="262"/>
            <ac:spMk id="4" creationId="{5B745F13-7240-4383-8C1C-5D26DA3285A8}"/>
          </ac:spMkLst>
        </pc:spChg>
      </pc:sldChg>
    </pc:docChg>
  </pc:docChgLst>
  <pc:docChgLst>
    <pc:chgData name="Kim Taeheon" userId="385814b8f76df9d8" providerId="Windows Live" clId="Web-{19C6F5FD-93AD-455A-BF77-D12EECC74096}"/>
    <pc:docChg chg="addSld delSld modSld">
      <pc:chgData name="Kim Taeheon" userId="385814b8f76df9d8" providerId="Windows Live" clId="Web-{19C6F5FD-93AD-455A-BF77-D12EECC74096}" dt="2020-11-06T06:00:51.952" v="313"/>
      <pc:docMkLst>
        <pc:docMk/>
      </pc:docMkLst>
      <pc:sldChg chg="modSp">
        <pc:chgData name="Kim Taeheon" userId="385814b8f76df9d8" providerId="Windows Live" clId="Web-{19C6F5FD-93AD-455A-BF77-D12EECC74096}" dt="2020-11-06T04:44:21.857" v="85" actId="20577"/>
        <pc:sldMkLst>
          <pc:docMk/>
          <pc:sldMk cId="1218511030" sldId="262"/>
        </pc:sldMkLst>
        <pc:spChg chg="mod">
          <ac:chgData name="Kim Taeheon" userId="385814b8f76df9d8" providerId="Windows Live" clId="Web-{19C6F5FD-93AD-455A-BF77-D12EECC74096}" dt="2020-11-06T04:44:21.857" v="85" actId="20577"/>
          <ac:spMkLst>
            <pc:docMk/>
            <pc:sldMk cId="1218511030" sldId="262"/>
            <ac:spMk id="2" creationId="{C54BFD53-DE69-4E82-B2F0-222950F102E6}"/>
          </ac:spMkLst>
        </pc:spChg>
        <pc:spChg chg="mod">
          <ac:chgData name="Kim Taeheon" userId="385814b8f76df9d8" providerId="Windows Live" clId="Web-{19C6F5FD-93AD-455A-BF77-D12EECC74096}" dt="2020-11-06T04:43:06.778" v="82" actId="20577"/>
          <ac:spMkLst>
            <pc:docMk/>
            <pc:sldMk cId="1218511030" sldId="262"/>
            <ac:spMk id="3" creationId="{7596A18F-8B90-4117-AA54-142D3AA7AB59}"/>
          </ac:spMkLst>
        </pc:spChg>
        <pc:spChg chg="mod">
          <ac:chgData name="Kim Taeheon" userId="385814b8f76df9d8" providerId="Windows Live" clId="Web-{19C6F5FD-93AD-455A-BF77-D12EECC74096}" dt="2020-11-06T04:42:40.153" v="10" actId="1076"/>
          <ac:spMkLst>
            <pc:docMk/>
            <pc:sldMk cId="1218511030" sldId="262"/>
            <ac:spMk id="4" creationId="{5B745F13-7240-4383-8C1C-5D26DA3285A8}"/>
          </ac:spMkLst>
        </pc:spChg>
      </pc:sldChg>
      <pc:sldChg chg="modSp new">
        <pc:chgData name="Kim Taeheon" userId="385814b8f76df9d8" providerId="Windows Live" clId="Web-{19C6F5FD-93AD-455A-BF77-D12EECC74096}" dt="2020-11-06T04:46:17.654" v="309" actId="20577"/>
        <pc:sldMkLst>
          <pc:docMk/>
          <pc:sldMk cId="2657840879" sldId="263"/>
        </pc:sldMkLst>
        <pc:spChg chg="mod">
          <ac:chgData name="Kim Taeheon" userId="385814b8f76df9d8" providerId="Windows Live" clId="Web-{19C6F5FD-93AD-455A-BF77-D12EECC74096}" dt="2020-11-06T04:44:26.841" v="89" actId="20577"/>
          <ac:spMkLst>
            <pc:docMk/>
            <pc:sldMk cId="2657840879" sldId="263"/>
            <ac:spMk id="2" creationId="{0D70140D-1438-4269-AFAE-813FF129C1A7}"/>
          </ac:spMkLst>
        </pc:spChg>
        <pc:spChg chg="mod">
          <ac:chgData name="Kim Taeheon" userId="385814b8f76df9d8" providerId="Windows Live" clId="Web-{19C6F5FD-93AD-455A-BF77-D12EECC74096}" dt="2020-11-06T04:46:17.654" v="309" actId="20577"/>
          <ac:spMkLst>
            <pc:docMk/>
            <pc:sldMk cId="2657840879" sldId="263"/>
            <ac:spMk id="3" creationId="{21374966-B222-4FAD-A483-A2B82564EB56}"/>
          </ac:spMkLst>
        </pc:spChg>
      </pc:sldChg>
      <pc:sldChg chg="new del">
        <pc:chgData name="Kim Taeheon" userId="385814b8f76df9d8" providerId="Windows Live" clId="Web-{19C6F5FD-93AD-455A-BF77-D12EECC74096}" dt="2020-11-06T06:00:51.952" v="313"/>
        <pc:sldMkLst>
          <pc:docMk/>
          <pc:sldMk cId="248118328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27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3D96-0621-4B2D-BB19-144490A9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정적 모델링의 개념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858A7-1D77-4A9B-8099-BE665061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사용자 요구한 기능 구현하는데 필요한 자료들의 논리적인 구조 표현</a:t>
            </a:r>
          </a:p>
          <a:p>
            <a:r>
              <a:rPr lang="ko-KR" altLang="en-US">
                <a:ea typeface="맑은 고딕"/>
              </a:rPr>
              <a:t>정적 모델링은 구조적인 관점에서 관계 표현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UML을 이용한 정적 모델링의 대표적인 것이 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클래스 다이어그램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401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C142C-536C-44EF-A6F1-6887FF0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클래스 다이어그램 개념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237F6-A9B5-4BB7-AED6-34A590D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시스템을 구성하는 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클래스</a:t>
            </a:r>
            <a:endParaRPr lang="ko-KR" altLang="en-US">
              <a:solidFill>
                <a:srgbClr val="FF0000"/>
              </a:solidFill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클래스의 특성인 속성과 오퍼레이션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속성과 오퍼레이션 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제약조건</a:t>
            </a:r>
          </a:p>
          <a:p>
            <a:r>
              <a:rPr lang="ko-KR" altLang="en-US">
                <a:ea typeface="맑은 고딕"/>
              </a:rPr>
              <a:t>클래스사이 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관계</a:t>
            </a:r>
            <a:r>
              <a:rPr lang="ko-KR" altLang="en-US">
                <a:ea typeface="맑은 고딕"/>
              </a:rPr>
              <a:t> 표현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클래스다이어그램 시스템 구성 요소에 대해 이해할 수 있는 구조적 다이어그램</a:t>
            </a:r>
          </a:p>
          <a:p>
            <a:r>
              <a:rPr lang="ko-KR" altLang="en-US">
                <a:ea typeface="맑은 고딕"/>
              </a:rPr>
              <a:t>클래스 다이어그램은 시스템 구성 요소를 문서화하는데 사용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220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58AEB-8D3B-4BA2-BD5E-48A7B966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클래스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15E16-0202-43B1-BBCB-C5E61E1E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속성과 오퍼레이션 표현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3개의 구획으로 나눠 이름, 속성, 오퍼레이션 표현</a:t>
            </a:r>
          </a:p>
          <a:p>
            <a:r>
              <a:rPr lang="ko-KR" altLang="en-US">
                <a:ea typeface="맑은 고딕"/>
              </a:rPr>
              <a:t>속성, 오퍼레이션 생략가능 이름은 있어야함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50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CAB2F-D714-41DC-B0C4-D30E0A13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속성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CF372-87B4-466D-BF71-506035CE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클래스의 상태, 정보 저장 </a:t>
            </a:r>
          </a:p>
          <a:p>
            <a:r>
              <a:rPr lang="ko-KR" altLang="en-US">
                <a:ea typeface="맑은 고딕"/>
              </a:rPr>
              <a:t>접근제어자 속성명 : 자료형 [다중성]=초기값</a:t>
            </a:r>
          </a:p>
          <a:p>
            <a:r>
              <a:rPr lang="ko-KR" altLang="en-US">
                <a:ea typeface="맑은 고딕"/>
              </a:rPr>
              <a:t>Ex 야구선수</a:t>
            </a:r>
          </a:p>
          <a:p>
            <a:pPr marL="457200" lvl="1" indent="0">
              <a:buNone/>
            </a:pPr>
            <a:r>
              <a:rPr lang="ko-KR" altLang="en-US">
                <a:ea typeface="맑은 고딕"/>
              </a:rPr>
              <a:t>- 선수코드 : String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698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1CBE1-278F-4917-BB6B-7126ADA1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오퍼레이션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FB5B9-FB61-425A-9E99-ECF9D42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클래스가 수행할 수 있는 동작</a:t>
            </a:r>
          </a:p>
          <a:p>
            <a:r>
              <a:rPr lang="ko-KR" altLang="en-US">
                <a:ea typeface="맑은 고딕"/>
              </a:rPr>
              <a:t>접근제어자 오퍼레이션명(매개변수 : 자료형1...): 반환 자료형</a:t>
            </a:r>
          </a:p>
          <a:p>
            <a:r>
              <a:rPr lang="ko-KR" altLang="en-US">
                <a:ea typeface="맑은 고딕"/>
              </a:rPr>
              <a:t>+ 연봉조정(승점 : Int) : Int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45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BFD53-DE69-4E82-B2F0-222950F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제약 조</a:t>
            </a:r>
            <a:r>
              <a:rPr lang="ko-KR" altLang="en-US" dirty="0">
                <a:ea typeface="맑은 고딕"/>
              </a:rPr>
              <a:t>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6A18F-8B90-4117-AA54-142D3AA7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클래스 안에 제약조건 쓸 시  {} 사용</a:t>
            </a:r>
          </a:p>
          <a:p>
            <a:r>
              <a:rPr lang="ko-KR" altLang="en-US">
                <a:ea typeface="맑은 고딕"/>
              </a:rPr>
              <a:t>주석 도형안에 재약 조건 적은 후 해당 속성, 오퍼랑 연결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5B745F13-7240-4383-8C1C-5D26DA3285A8}"/>
              </a:ext>
            </a:extLst>
          </p:cNvPr>
          <p:cNvSpPr/>
          <p:nvPr/>
        </p:nvSpPr>
        <p:spPr>
          <a:xfrm rot="10800000">
            <a:off x="2830530" y="2869059"/>
            <a:ext cx="916112" cy="91611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0140D-1438-4269-AFAE-813FF129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관계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74966-B222-4FAD-A483-A2B82564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클래스 클래스 사이 연관성 표현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관계에 참여하는 객체의 수(다중도)를 연관 관계 선 위에 표기</a:t>
            </a:r>
          </a:p>
          <a:p>
            <a:r>
              <a:rPr lang="ko-KR" altLang="en-US">
                <a:ea typeface="맑은 고딕"/>
              </a:rPr>
              <a:t>앞서 배운 연관 관계 표기를 사용한다.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784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Section 27</vt:lpstr>
      <vt:lpstr>정적 모델링의 개념</vt:lpstr>
      <vt:lpstr>클래스 다이어그램 개념</vt:lpstr>
      <vt:lpstr>클래스</vt:lpstr>
      <vt:lpstr>속성</vt:lpstr>
      <vt:lpstr>오퍼레이션</vt:lpstr>
      <vt:lpstr>제약 조건</vt:lpstr>
      <vt:lpstr>관계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168</cp:revision>
  <dcterms:created xsi:type="dcterms:W3CDTF">2012-07-30T17:18:39Z</dcterms:created>
  <dcterms:modified xsi:type="dcterms:W3CDTF">2020-11-06T06:00:52Z</dcterms:modified>
</cp:coreProperties>
</file>