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069FB-FD5F-4DED-903C-767CEDFA8360}" v="1288" dt="2020-11-06T06:00:29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7C4069FB-FD5F-4DED-903C-767CEDFA8360}"/>
    <pc:docChg chg="addSld modSld">
      <pc:chgData name="Kim Taeheon" userId="385814b8f76df9d8" providerId="Windows Live" clId="Web-{7C4069FB-FD5F-4DED-903C-767CEDFA8360}" dt="2020-11-06T06:00:29.210" v="1272" actId="1076"/>
      <pc:docMkLst>
        <pc:docMk/>
      </pc:docMkLst>
      <pc:sldChg chg="addSp modSp">
        <pc:chgData name="Kim Taeheon" userId="385814b8f76df9d8" providerId="Windows Live" clId="Web-{7C4069FB-FD5F-4DED-903C-767CEDFA8360}" dt="2020-11-06T06:00:29.210" v="1272" actId="1076"/>
        <pc:sldMkLst>
          <pc:docMk/>
          <pc:sldMk cId="3569210928" sldId="256"/>
        </pc:sldMkLst>
        <pc:spChg chg="mod">
          <ac:chgData name="Kim Taeheon" userId="385814b8f76df9d8" providerId="Windows Live" clId="Web-{7C4069FB-FD5F-4DED-903C-767CEDFA8360}" dt="2020-11-06T04:51:46.345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7C4069FB-FD5F-4DED-903C-767CEDFA8360}" dt="2020-11-06T04:51:52.251" v="38" actId="20577"/>
          <ac:spMkLst>
            <pc:docMk/>
            <pc:sldMk cId="3569210928" sldId="256"/>
            <ac:spMk id="3" creationId="{00000000-0000-0000-0000-000000000000}"/>
          </ac:spMkLst>
        </pc:spChg>
        <pc:picChg chg="add mod">
          <ac:chgData name="Kim Taeheon" userId="385814b8f76df9d8" providerId="Windows Live" clId="Web-{7C4069FB-FD5F-4DED-903C-767CEDFA8360}" dt="2020-11-06T06:00:29.210" v="1272" actId="1076"/>
          <ac:picMkLst>
            <pc:docMk/>
            <pc:sldMk cId="3569210928" sldId="256"/>
            <ac:picMk id="4" creationId="{9DD09DB0-5B8E-4085-91C9-D4172A3BCCB5}"/>
          </ac:picMkLst>
        </pc:picChg>
      </pc:sldChg>
      <pc:sldChg chg="modSp new">
        <pc:chgData name="Kim Taeheon" userId="385814b8f76df9d8" providerId="Windows Live" clId="Web-{7C4069FB-FD5F-4DED-903C-767CEDFA8360}" dt="2020-11-06T04:53:53.738" v="290" actId="20577"/>
        <pc:sldMkLst>
          <pc:docMk/>
          <pc:sldMk cId="4183203796" sldId="257"/>
        </pc:sldMkLst>
        <pc:spChg chg="mod">
          <ac:chgData name="Kim Taeheon" userId="385814b8f76df9d8" providerId="Windows Live" clId="Web-{7C4069FB-FD5F-4DED-903C-767CEDFA8360}" dt="2020-11-06T04:52:00.720" v="73" actId="20577"/>
          <ac:spMkLst>
            <pc:docMk/>
            <pc:sldMk cId="4183203796" sldId="257"/>
            <ac:spMk id="2" creationId="{F4CD7B7B-5B09-462C-8DB4-67FBCA59C529}"/>
          </ac:spMkLst>
        </pc:spChg>
        <pc:spChg chg="mod">
          <ac:chgData name="Kim Taeheon" userId="385814b8f76df9d8" providerId="Windows Live" clId="Web-{7C4069FB-FD5F-4DED-903C-767CEDFA8360}" dt="2020-11-06T04:53:53.738" v="290" actId="20577"/>
          <ac:spMkLst>
            <pc:docMk/>
            <pc:sldMk cId="4183203796" sldId="257"/>
            <ac:spMk id="3" creationId="{F2DF4B1A-40C1-4674-90BD-4FD763F4449C}"/>
          </ac:spMkLst>
        </pc:spChg>
      </pc:sldChg>
      <pc:sldChg chg="modSp new">
        <pc:chgData name="Kim Taeheon" userId="385814b8f76df9d8" providerId="Windows Live" clId="Web-{7C4069FB-FD5F-4DED-903C-767CEDFA8360}" dt="2020-11-06T04:56:31.975" v="545" actId="20577"/>
        <pc:sldMkLst>
          <pc:docMk/>
          <pc:sldMk cId="812031289" sldId="258"/>
        </pc:sldMkLst>
        <pc:spChg chg="mod">
          <ac:chgData name="Kim Taeheon" userId="385814b8f76df9d8" providerId="Windows Live" clId="Web-{7C4069FB-FD5F-4DED-903C-767CEDFA8360}" dt="2020-11-06T04:54:02.238" v="304" actId="20577"/>
          <ac:spMkLst>
            <pc:docMk/>
            <pc:sldMk cId="812031289" sldId="258"/>
            <ac:spMk id="2" creationId="{551E6194-664E-4F3E-B2CE-20EA12264F2E}"/>
          </ac:spMkLst>
        </pc:spChg>
        <pc:spChg chg="mod">
          <ac:chgData name="Kim Taeheon" userId="385814b8f76df9d8" providerId="Windows Live" clId="Web-{7C4069FB-FD5F-4DED-903C-767CEDFA8360}" dt="2020-11-06T04:56:31.975" v="545" actId="20577"/>
          <ac:spMkLst>
            <pc:docMk/>
            <pc:sldMk cId="812031289" sldId="258"/>
            <ac:spMk id="3" creationId="{BB3442CD-0D00-4F65-AF5C-C39000A06A33}"/>
          </ac:spMkLst>
        </pc:spChg>
      </pc:sldChg>
      <pc:sldChg chg="modSp new">
        <pc:chgData name="Kim Taeheon" userId="385814b8f76df9d8" providerId="Windows Live" clId="Web-{7C4069FB-FD5F-4DED-903C-767CEDFA8360}" dt="2020-11-06T04:58:00.462" v="649" actId="20577"/>
        <pc:sldMkLst>
          <pc:docMk/>
          <pc:sldMk cId="3998366530" sldId="259"/>
        </pc:sldMkLst>
        <pc:spChg chg="mod">
          <ac:chgData name="Kim Taeheon" userId="385814b8f76df9d8" providerId="Windows Live" clId="Web-{7C4069FB-FD5F-4DED-903C-767CEDFA8360}" dt="2020-11-06T04:56:44.913" v="571" actId="20577"/>
          <ac:spMkLst>
            <pc:docMk/>
            <pc:sldMk cId="3998366530" sldId="259"/>
            <ac:spMk id="2" creationId="{C7FE1141-5B2E-4E85-9E08-9D51529DF2DB}"/>
          </ac:spMkLst>
        </pc:spChg>
        <pc:spChg chg="mod">
          <ac:chgData name="Kim Taeheon" userId="385814b8f76df9d8" providerId="Windows Live" clId="Web-{7C4069FB-FD5F-4DED-903C-767CEDFA8360}" dt="2020-11-06T04:58:00.462" v="649" actId="20577"/>
          <ac:spMkLst>
            <pc:docMk/>
            <pc:sldMk cId="3998366530" sldId="259"/>
            <ac:spMk id="3" creationId="{2A7B8A07-D5D1-482F-BCBE-CE8C247598C7}"/>
          </ac:spMkLst>
        </pc:spChg>
      </pc:sldChg>
      <pc:sldChg chg="addSp delSp modSp new">
        <pc:chgData name="Kim Taeheon" userId="385814b8f76df9d8" providerId="Windows Live" clId="Web-{7C4069FB-FD5F-4DED-903C-767CEDFA8360}" dt="2020-11-06T04:58:53.994" v="799" actId="20577"/>
        <pc:sldMkLst>
          <pc:docMk/>
          <pc:sldMk cId="2928462986" sldId="260"/>
        </pc:sldMkLst>
        <pc:spChg chg="mod">
          <ac:chgData name="Kim Taeheon" userId="385814b8f76df9d8" providerId="Windows Live" clId="Web-{7C4069FB-FD5F-4DED-903C-767CEDFA8360}" dt="2020-11-06T04:58:18.399" v="656" actId="20577"/>
          <ac:spMkLst>
            <pc:docMk/>
            <pc:sldMk cId="2928462986" sldId="260"/>
            <ac:spMk id="2" creationId="{B8B4E038-048F-446B-91F1-45040693AC51}"/>
          </ac:spMkLst>
        </pc:spChg>
        <pc:spChg chg="mod">
          <ac:chgData name="Kim Taeheon" userId="385814b8f76df9d8" providerId="Windows Live" clId="Web-{7C4069FB-FD5F-4DED-903C-767CEDFA8360}" dt="2020-11-06T04:58:53.994" v="799" actId="20577"/>
          <ac:spMkLst>
            <pc:docMk/>
            <pc:sldMk cId="2928462986" sldId="260"/>
            <ac:spMk id="3" creationId="{CAAC41DD-C34B-49ED-992C-E2BA931D2E94}"/>
          </ac:spMkLst>
        </pc:spChg>
        <pc:spChg chg="add del">
          <ac:chgData name="Kim Taeheon" userId="385814b8f76df9d8" providerId="Windows Live" clId="Web-{7C4069FB-FD5F-4DED-903C-767CEDFA8360}" dt="2020-11-06T04:58:11.587" v="653"/>
          <ac:spMkLst>
            <pc:docMk/>
            <pc:sldMk cId="2928462986" sldId="260"/>
            <ac:spMk id="5" creationId="{1795BD32-F14F-4447-8B94-42177C69BEFD}"/>
          </ac:spMkLst>
        </pc:spChg>
      </pc:sldChg>
      <pc:sldChg chg="modSp new">
        <pc:chgData name="Kim Taeheon" userId="385814b8f76df9d8" providerId="Windows Live" clId="Web-{7C4069FB-FD5F-4DED-903C-767CEDFA8360}" dt="2020-11-06T04:59:31.463" v="847" actId="20577"/>
        <pc:sldMkLst>
          <pc:docMk/>
          <pc:sldMk cId="3821129730" sldId="261"/>
        </pc:sldMkLst>
        <pc:spChg chg="mod">
          <ac:chgData name="Kim Taeheon" userId="385814b8f76df9d8" providerId="Windows Live" clId="Web-{7C4069FB-FD5F-4DED-903C-767CEDFA8360}" dt="2020-11-06T04:58:56.416" v="804" actId="20577"/>
          <ac:spMkLst>
            <pc:docMk/>
            <pc:sldMk cId="3821129730" sldId="261"/>
            <ac:spMk id="2" creationId="{6B816DC7-4CBD-4EA8-A2BA-B5A08B541882}"/>
          </ac:spMkLst>
        </pc:spChg>
        <pc:spChg chg="mod">
          <ac:chgData name="Kim Taeheon" userId="385814b8f76df9d8" providerId="Windows Live" clId="Web-{7C4069FB-FD5F-4DED-903C-767CEDFA8360}" dt="2020-11-06T04:59:31.463" v="847" actId="20577"/>
          <ac:spMkLst>
            <pc:docMk/>
            <pc:sldMk cId="3821129730" sldId="261"/>
            <ac:spMk id="3" creationId="{7921957D-84DB-470E-94C6-9762CF4A5AB1}"/>
          </ac:spMkLst>
        </pc:spChg>
      </pc:sldChg>
      <pc:sldChg chg="modSp new">
        <pc:chgData name="Kim Taeheon" userId="385814b8f76df9d8" providerId="Windows Live" clId="Web-{7C4069FB-FD5F-4DED-903C-767CEDFA8360}" dt="2020-11-06T05:00:09.745" v="973" actId="20577"/>
        <pc:sldMkLst>
          <pc:docMk/>
          <pc:sldMk cId="3477366629" sldId="262"/>
        </pc:sldMkLst>
        <pc:spChg chg="mod">
          <ac:chgData name="Kim Taeheon" userId="385814b8f76df9d8" providerId="Windows Live" clId="Web-{7C4069FB-FD5F-4DED-903C-767CEDFA8360}" dt="2020-11-06T04:59:44.151" v="864" actId="20577"/>
          <ac:spMkLst>
            <pc:docMk/>
            <pc:sldMk cId="3477366629" sldId="262"/>
            <ac:spMk id="2" creationId="{94E0A6EC-41E8-495D-A40B-FB0A1041F47E}"/>
          </ac:spMkLst>
        </pc:spChg>
        <pc:spChg chg="mod">
          <ac:chgData name="Kim Taeheon" userId="385814b8f76df9d8" providerId="Windows Live" clId="Web-{7C4069FB-FD5F-4DED-903C-767CEDFA8360}" dt="2020-11-06T05:00:09.745" v="973" actId="20577"/>
          <ac:spMkLst>
            <pc:docMk/>
            <pc:sldMk cId="3477366629" sldId="262"/>
            <ac:spMk id="3" creationId="{D180CC8B-C829-4B52-A203-5D0E0C4BB1DC}"/>
          </ac:spMkLst>
        </pc:spChg>
      </pc:sldChg>
      <pc:sldChg chg="addSp modSp new">
        <pc:chgData name="Kim Taeheon" userId="385814b8f76df9d8" providerId="Windows Live" clId="Web-{7C4069FB-FD5F-4DED-903C-767CEDFA8360}" dt="2020-11-06T05:03:22.155" v="1146" actId="20577"/>
        <pc:sldMkLst>
          <pc:docMk/>
          <pc:sldMk cId="3514405602" sldId="263"/>
        </pc:sldMkLst>
        <pc:spChg chg="mod">
          <ac:chgData name="Kim Taeheon" userId="385814b8f76df9d8" providerId="Windows Live" clId="Web-{7C4069FB-FD5F-4DED-903C-767CEDFA8360}" dt="2020-11-06T05:00:13.074" v="976" actId="20577"/>
          <ac:spMkLst>
            <pc:docMk/>
            <pc:sldMk cId="3514405602" sldId="263"/>
            <ac:spMk id="2" creationId="{5C65A0D9-04CF-4E52-9290-200B9A450552}"/>
          </ac:spMkLst>
        </pc:spChg>
        <pc:spChg chg="mod">
          <ac:chgData name="Kim Taeheon" userId="385814b8f76df9d8" providerId="Windows Live" clId="Web-{7C4069FB-FD5F-4DED-903C-767CEDFA8360}" dt="2020-11-06T05:03:22.155" v="1146" actId="20577"/>
          <ac:spMkLst>
            <pc:docMk/>
            <pc:sldMk cId="3514405602" sldId="263"/>
            <ac:spMk id="3" creationId="{CB825037-32FF-4242-96D8-751E680EE0E4}"/>
          </ac:spMkLst>
        </pc:spChg>
        <pc:cxnChg chg="add mod">
          <ac:chgData name="Kim Taeheon" userId="385814b8f76df9d8" providerId="Windows Live" clId="Web-{7C4069FB-FD5F-4DED-903C-767CEDFA8360}" dt="2020-11-06T05:01:14.575" v="1042" actId="1076"/>
          <ac:cxnSpMkLst>
            <pc:docMk/>
            <pc:sldMk cId="3514405602" sldId="263"/>
            <ac:cxnSpMk id="4" creationId="{2E344BE4-D6B6-47FE-8CFC-367F1E33D1C7}"/>
          </ac:cxnSpMkLst>
        </pc:cxnChg>
        <pc:cxnChg chg="add mod">
          <ac:chgData name="Kim Taeheon" userId="385814b8f76df9d8" providerId="Windows Live" clId="Web-{7C4069FB-FD5F-4DED-903C-767CEDFA8360}" dt="2020-11-06T05:02:10.482" v="1061" actId="1076"/>
          <ac:cxnSpMkLst>
            <pc:docMk/>
            <pc:sldMk cId="3514405602" sldId="263"/>
            <ac:cxnSpMk id="5" creationId="{4B0E005E-1FA6-482E-988A-A9D820FE0B75}"/>
          </ac:cxnSpMkLst>
        </pc:cxnChg>
      </pc:sldChg>
      <pc:sldChg chg="modSp new">
        <pc:chgData name="Kim Taeheon" userId="385814b8f76df9d8" providerId="Windows Live" clId="Web-{7C4069FB-FD5F-4DED-903C-767CEDFA8360}" dt="2020-11-06T05:55:18.922" v="1266" actId="20577"/>
        <pc:sldMkLst>
          <pc:docMk/>
          <pc:sldMk cId="127443306" sldId="264"/>
        </pc:sldMkLst>
        <pc:spChg chg="mod">
          <ac:chgData name="Kim Taeheon" userId="385814b8f76df9d8" providerId="Windows Live" clId="Web-{7C4069FB-FD5F-4DED-903C-767CEDFA8360}" dt="2020-11-06T05:54:23.123" v="1211" actId="20577"/>
          <ac:spMkLst>
            <pc:docMk/>
            <pc:sldMk cId="127443306" sldId="264"/>
            <ac:spMk id="2" creationId="{820482A6-060B-44C5-B394-632F322C776A}"/>
          </ac:spMkLst>
        </pc:spChg>
        <pc:spChg chg="mod">
          <ac:chgData name="Kim Taeheon" userId="385814b8f76df9d8" providerId="Windows Live" clId="Web-{7C4069FB-FD5F-4DED-903C-767CEDFA8360}" dt="2020-11-06T05:55:18.922" v="1266" actId="20577"/>
          <ac:spMkLst>
            <pc:docMk/>
            <pc:sldMk cId="127443306" sldId="264"/>
            <ac:spMk id="3" creationId="{BA711887-1286-4E88-ADBD-BB8A2EF87E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 28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시퀀스 다이어그램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DD09DB0-5B8E-4085-91C9-D4172A3B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5" y="474195"/>
            <a:ext cx="3436705" cy="30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7B7B-5B09-462C-8DB4-67FBCA5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동적 모델링의 개념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4B1A-40C1-4674-90BD-4FD763F4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동적 모델링 : 시간의 흐름에 따라 시스템의 내부 구성의 상태가 변화하는 과정에서 발생하는 상호작용을 표현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동작의 관점에서 표현</a:t>
            </a:r>
          </a:p>
          <a:p>
            <a:r>
              <a:rPr lang="ko-KR" altLang="en-US" dirty="0" err="1">
                <a:ea typeface="맑은 고딕"/>
              </a:rPr>
              <a:t>UML의</a:t>
            </a:r>
            <a:r>
              <a:rPr lang="ko-KR" altLang="en-US" dirty="0">
                <a:ea typeface="맑은 고딕"/>
              </a:rPr>
              <a:t> 시퀀스 다이어그램, 커뮤니케이션 다이어그램, 상태 다이어그램 해당</a:t>
            </a:r>
          </a:p>
        </p:txBody>
      </p:sp>
    </p:spTree>
    <p:extLst>
      <p:ext uri="{BB962C8B-B14F-4D97-AF65-F5344CB8AC3E}">
        <p14:creationId xmlns:p14="http://schemas.microsoft.com/office/powerpoint/2010/main" val="418320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6194-664E-4F3E-B2CE-20EA1226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시퀀스 다이어그램의 개념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442CD-0D00-4F65-AF5C-C39000A0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액터</a:t>
            </a:r>
            <a:r>
              <a:rPr lang="ko-KR" altLang="en-US" dirty="0">
                <a:ea typeface="맑은 고딕"/>
              </a:rPr>
              <a:t>, 객체, 메시지 등 요소사용해 시간의 흐름에 따라 변화하는 시스템, 객체들을 표현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시스템이나 객체들의 수행 기간 확인가능</a:t>
            </a:r>
          </a:p>
          <a:p>
            <a:r>
              <a:rPr lang="ko-KR" altLang="en-US" dirty="0">
                <a:ea typeface="맑은 고딕"/>
              </a:rPr>
              <a:t>객체들을 기본 단위 그들의 상호작용 표현</a:t>
            </a:r>
          </a:p>
        </p:txBody>
      </p:sp>
    </p:spTree>
    <p:extLst>
      <p:ext uri="{BB962C8B-B14F-4D97-AF65-F5344CB8AC3E}">
        <p14:creationId xmlns:p14="http://schemas.microsoft.com/office/powerpoint/2010/main" val="81203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1141-5B2E-4E85-9E08-9D51529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시퀀스 다이어그램의 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B8A07-D5D1-482F-BCBE-CE8C2475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액터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시스템으로부터 서비스를 요청하는 외부 </a:t>
            </a:r>
            <a:r>
              <a:rPr lang="ko-KR" altLang="en-US" dirty="0" err="1">
                <a:ea typeface="맑은 고딕"/>
              </a:rPr>
              <a:t>요소르</a:t>
            </a:r>
            <a:r>
              <a:rPr lang="ko-KR" altLang="en-US" dirty="0">
                <a:ea typeface="맑은 고딕"/>
              </a:rPr>
              <a:t>, 사람이나 외부 시스템을 의미</a:t>
            </a:r>
          </a:p>
        </p:txBody>
      </p:sp>
    </p:spTree>
    <p:extLst>
      <p:ext uri="{BB962C8B-B14F-4D97-AF65-F5344CB8AC3E}">
        <p14:creationId xmlns:p14="http://schemas.microsoft.com/office/powerpoint/2010/main" val="399836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4E038-048F-446B-91F1-45040693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시퀀스 다이어그램의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C41DD-C34B-49ED-992C-E2BA931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객체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메시지를 주고받는 주체</a:t>
            </a:r>
          </a:p>
          <a:p>
            <a:r>
              <a:rPr lang="ko-KR" altLang="en-US" dirty="0">
                <a:ea typeface="맑은 고딕"/>
              </a:rPr>
              <a:t>콜론을 기준으로 앞쪽에는 객체명을 뒤쪽에는 클래스명을 기술</a:t>
            </a:r>
          </a:p>
        </p:txBody>
      </p:sp>
    </p:spTree>
    <p:extLst>
      <p:ext uri="{BB962C8B-B14F-4D97-AF65-F5344CB8AC3E}">
        <p14:creationId xmlns:p14="http://schemas.microsoft.com/office/powerpoint/2010/main" val="292846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6DC7-4CBD-4EA8-A2BA-B5A08B5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시퀀스 다이어그램의 구성 요소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1957D-84DB-470E-94C6-9762CF4A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라이프라인</a:t>
            </a:r>
          </a:p>
          <a:p>
            <a:r>
              <a:rPr lang="ko-KR" altLang="en-US" dirty="0">
                <a:ea typeface="맑은 고딕"/>
              </a:rPr>
              <a:t>객체가 메모리에 존재하는 기간, 객체 아래에 점선으로 표현</a:t>
            </a:r>
          </a:p>
        </p:txBody>
      </p:sp>
    </p:spTree>
    <p:extLst>
      <p:ext uri="{BB962C8B-B14F-4D97-AF65-F5344CB8AC3E}">
        <p14:creationId xmlns:p14="http://schemas.microsoft.com/office/powerpoint/2010/main" val="382112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0A6EC-41E8-495D-A40B-FB0A1041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활성 상자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0CC8B-C829-4B52-A203-5D0E0C4B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객체가 메시지를 주고받으며 구동되고 있음을 표현한다.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라이프라인 상에 겹쳐 직사각형 형태로 표현</a:t>
            </a:r>
          </a:p>
        </p:txBody>
      </p:sp>
    </p:spTree>
    <p:extLst>
      <p:ext uri="{BB962C8B-B14F-4D97-AF65-F5344CB8AC3E}">
        <p14:creationId xmlns:p14="http://schemas.microsoft.com/office/powerpoint/2010/main" val="347736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A0D9-04CF-4E52-9290-200B9A4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메시지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5037-32FF-4242-96D8-751E680E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객체가 상호작용을 위해 주고받는 메시지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동기                비동기(점선)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동기는 메시지 보낸 후 결과가 반환 </a:t>
            </a:r>
            <a:r>
              <a:rPr lang="ko-KR" altLang="en-US" dirty="0" err="1">
                <a:ea typeface="맑은 고딕"/>
              </a:rPr>
              <a:t>될때까지</a:t>
            </a:r>
            <a:r>
              <a:rPr lang="ko-KR" altLang="en-US" dirty="0">
                <a:ea typeface="맑은 고딕"/>
              </a:rPr>
              <a:t> 기다림</a:t>
            </a:r>
          </a:p>
          <a:p>
            <a:r>
              <a:rPr lang="ko-KR" altLang="en-US" dirty="0">
                <a:ea typeface="맑은 고딕"/>
              </a:rPr>
              <a:t>비동기는 기다리지 않고 다른 작업 수행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E344BE4-D6B6-47FE-8CFC-367F1E33D1C7}"/>
              </a:ext>
            </a:extLst>
          </p:cNvPr>
          <p:cNvCxnSpPr/>
          <p:nvPr/>
        </p:nvCxnSpPr>
        <p:spPr>
          <a:xfrm>
            <a:off x="2188396" y="3083101"/>
            <a:ext cx="940084" cy="2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0E005E-1FA6-482E-988A-A9D820FE0B75}"/>
              </a:ext>
            </a:extLst>
          </p:cNvPr>
          <p:cNvCxnSpPr>
            <a:cxnSpLocks/>
          </p:cNvCxnSpPr>
          <p:nvPr/>
        </p:nvCxnSpPr>
        <p:spPr>
          <a:xfrm>
            <a:off x="5732980" y="3031729"/>
            <a:ext cx="940084" cy="2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482A6-060B-44C5-B394-632F322C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프레임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11887-1286-4E88-ADBD-BB8A2EF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다이어그램의 전체 또는 일부를 묶어 표현한다.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44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Section 28</vt:lpstr>
      <vt:lpstr>동적 모델링의 개념</vt:lpstr>
      <vt:lpstr>시퀀스 다이어그램의 개념</vt:lpstr>
      <vt:lpstr>시퀀스 다이어그램의 구성 요소</vt:lpstr>
      <vt:lpstr>시퀀스 다이어그램의 구성 요소</vt:lpstr>
      <vt:lpstr>시퀀스 다이어그램의 구성 요소</vt:lpstr>
      <vt:lpstr>활성 상자</vt:lpstr>
      <vt:lpstr>메시지</vt:lpstr>
      <vt:lpstr>프레임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</dc:title>
  <dc:creator/>
  <cp:lastModifiedBy/>
  <cp:revision>135</cp:revision>
  <dcterms:created xsi:type="dcterms:W3CDTF">2012-07-30T17:18:39Z</dcterms:created>
  <dcterms:modified xsi:type="dcterms:W3CDTF">2020-11-06T06:00:33Z</dcterms:modified>
</cp:coreProperties>
</file>