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34099-2438-4719-9472-FAC73DAA1131}" v="3898" dt="2020-11-09T03:08:1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16834099-2438-4719-9472-FAC73DAA1131}"/>
    <pc:docChg chg="addSld modSld">
      <pc:chgData name="Kim Taeheon" userId="385814b8f76df9d8" providerId="Windows Live" clId="Web-{16834099-2438-4719-9472-FAC73DAA1131}" dt="2020-11-09T03:08:13.001" v="3882" actId="20577"/>
      <pc:docMkLst>
        <pc:docMk/>
      </pc:docMkLst>
      <pc:sldChg chg="modSp">
        <pc:chgData name="Kim Taeheon" userId="385814b8f76df9d8" providerId="Windows Live" clId="Web-{16834099-2438-4719-9472-FAC73DAA1131}" dt="2020-11-09T02:32:22.609" v="40" actId="20577"/>
        <pc:sldMkLst>
          <pc:docMk/>
          <pc:sldMk cId="3569210928" sldId="256"/>
        </pc:sldMkLst>
        <pc:spChg chg="mod">
          <ac:chgData name="Kim Taeheon" userId="385814b8f76df9d8" providerId="Windows Live" clId="Web-{16834099-2438-4719-9472-FAC73DAA1131}" dt="2020-11-09T02:32:15.812" v="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16834099-2438-4719-9472-FAC73DAA1131}" dt="2020-11-09T02:32:22.609" v="4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16834099-2438-4719-9472-FAC73DAA1131}" dt="2020-11-09T03:03:41.171" v="3815" actId="20577"/>
        <pc:sldMkLst>
          <pc:docMk/>
          <pc:sldMk cId="3932017893" sldId="257"/>
        </pc:sldMkLst>
        <pc:spChg chg="mod">
          <ac:chgData name="Kim Taeheon" userId="385814b8f76df9d8" providerId="Windows Live" clId="Web-{16834099-2438-4719-9472-FAC73DAA1131}" dt="2020-11-09T02:32:32" v="51" actId="20577"/>
          <ac:spMkLst>
            <pc:docMk/>
            <pc:sldMk cId="3932017893" sldId="257"/>
            <ac:spMk id="2" creationId="{C018DE67-A36A-42C7-BD78-A1C5BF7AE0C5}"/>
          </ac:spMkLst>
        </pc:spChg>
        <pc:spChg chg="mod">
          <ac:chgData name="Kim Taeheon" userId="385814b8f76df9d8" providerId="Windows Live" clId="Web-{16834099-2438-4719-9472-FAC73DAA1131}" dt="2020-11-09T03:03:41.171" v="3815" actId="20577"/>
          <ac:spMkLst>
            <pc:docMk/>
            <pc:sldMk cId="3932017893" sldId="257"/>
            <ac:spMk id="3" creationId="{CE2008FF-FA73-4317-B88C-D4F834ADFA69}"/>
          </ac:spMkLst>
        </pc:spChg>
      </pc:sldChg>
      <pc:sldChg chg="modSp new">
        <pc:chgData name="Kim Taeheon" userId="385814b8f76df9d8" providerId="Windows Live" clId="Web-{16834099-2438-4719-9472-FAC73DAA1131}" dt="2020-11-09T03:04:27.765" v="3844" actId="20577"/>
        <pc:sldMkLst>
          <pc:docMk/>
          <pc:sldMk cId="1253665932" sldId="258"/>
        </pc:sldMkLst>
        <pc:spChg chg="mod">
          <ac:chgData name="Kim Taeheon" userId="385814b8f76df9d8" providerId="Windows Live" clId="Web-{16834099-2438-4719-9472-FAC73DAA1131}" dt="2020-11-09T02:35:12.673" v="616" actId="20577"/>
          <ac:spMkLst>
            <pc:docMk/>
            <pc:sldMk cId="1253665932" sldId="258"/>
            <ac:spMk id="2" creationId="{3358DBA3-7730-4C93-88AD-2DFC6C77C895}"/>
          </ac:spMkLst>
        </pc:spChg>
        <pc:spChg chg="mod">
          <ac:chgData name="Kim Taeheon" userId="385814b8f76df9d8" providerId="Windows Live" clId="Web-{16834099-2438-4719-9472-FAC73DAA1131}" dt="2020-11-09T03:04:27.765" v="3844" actId="20577"/>
          <ac:spMkLst>
            <pc:docMk/>
            <pc:sldMk cId="1253665932" sldId="258"/>
            <ac:spMk id="3" creationId="{FB7C83D4-B5FB-42F8-A69B-FC68D99A1A2B}"/>
          </ac:spMkLst>
        </pc:spChg>
      </pc:sldChg>
      <pc:sldChg chg="modSp new">
        <pc:chgData name="Kim Taeheon" userId="385814b8f76df9d8" providerId="Windows Live" clId="Web-{16834099-2438-4719-9472-FAC73DAA1131}" dt="2020-11-09T03:04:55.577" v="3863" actId="20577"/>
        <pc:sldMkLst>
          <pc:docMk/>
          <pc:sldMk cId="3481074428" sldId="259"/>
        </pc:sldMkLst>
        <pc:spChg chg="mod">
          <ac:chgData name="Kim Taeheon" userId="385814b8f76df9d8" providerId="Windows Live" clId="Web-{16834099-2438-4719-9472-FAC73DAA1131}" dt="2020-11-09T02:36:45.221" v="921" actId="20577"/>
          <ac:spMkLst>
            <pc:docMk/>
            <pc:sldMk cId="3481074428" sldId="259"/>
            <ac:spMk id="2" creationId="{3B7EB788-DF47-4F6B-AC21-31430CC129B1}"/>
          </ac:spMkLst>
        </pc:spChg>
        <pc:spChg chg="mod">
          <ac:chgData name="Kim Taeheon" userId="385814b8f76df9d8" providerId="Windows Live" clId="Web-{16834099-2438-4719-9472-FAC73DAA1131}" dt="2020-11-09T03:04:55.577" v="3863" actId="20577"/>
          <ac:spMkLst>
            <pc:docMk/>
            <pc:sldMk cId="3481074428" sldId="259"/>
            <ac:spMk id="3" creationId="{4A945332-0952-4225-8189-A747FFFC6878}"/>
          </ac:spMkLst>
        </pc:spChg>
      </pc:sldChg>
      <pc:sldChg chg="modSp new">
        <pc:chgData name="Kim Taeheon" userId="385814b8f76df9d8" providerId="Windows Live" clId="Web-{16834099-2438-4719-9472-FAC73DAA1131}" dt="2020-11-09T03:05:43.672" v="3870" actId="20577"/>
        <pc:sldMkLst>
          <pc:docMk/>
          <pc:sldMk cId="2822388340" sldId="260"/>
        </pc:sldMkLst>
        <pc:spChg chg="mod">
          <ac:chgData name="Kim Taeheon" userId="385814b8f76df9d8" providerId="Windows Live" clId="Web-{16834099-2438-4719-9472-FAC73DAA1131}" dt="2020-11-09T02:38:59.972" v="1380" actId="20577"/>
          <ac:spMkLst>
            <pc:docMk/>
            <pc:sldMk cId="2822388340" sldId="260"/>
            <ac:spMk id="2" creationId="{88C2B86F-EA8D-4B29-BBE2-6149E9314F0A}"/>
          </ac:spMkLst>
        </pc:spChg>
        <pc:spChg chg="mod">
          <ac:chgData name="Kim Taeheon" userId="385814b8f76df9d8" providerId="Windows Live" clId="Web-{16834099-2438-4719-9472-FAC73DAA1131}" dt="2020-11-09T03:05:43.672" v="3870" actId="20577"/>
          <ac:spMkLst>
            <pc:docMk/>
            <pc:sldMk cId="2822388340" sldId="260"/>
            <ac:spMk id="3" creationId="{8294F2C5-4C18-433A-92CD-0341E072D384}"/>
          </ac:spMkLst>
        </pc:spChg>
      </pc:sldChg>
      <pc:sldChg chg="modSp new">
        <pc:chgData name="Kim Taeheon" userId="385814b8f76df9d8" providerId="Windows Live" clId="Web-{16834099-2438-4719-9472-FAC73DAA1131}" dt="2020-11-09T03:08:13.001" v="3881" actId="20577"/>
        <pc:sldMkLst>
          <pc:docMk/>
          <pc:sldMk cId="3239331112" sldId="261"/>
        </pc:sldMkLst>
        <pc:spChg chg="mod">
          <ac:chgData name="Kim Taeheon" userId="385814b8f76df9d8" providerId="Windows Live" clId="Web-{16834099-2438-4719-9472-FAC73DAA1131}" dt="2020-11-09T02:41:34.098" v="1956" actId="20577"/>
          <ac:spMkLst>
            <pc:docMk/>
            <pc:sldMk cId="3239331112" sldId="261"/>
            <ac:spMk id="2" creationId="{084CB53D-55EF-4D4F-ABBC-412B0C9F5FE9}"/>
          </ac:spMkLst>
        </pc:spChg>
        <pc:spChg chg="mod">
          <ac:chgData name="Kim Taeheon" userId="385814b8f76df9d8" providerId="Windows Live" clId="Web-{16834099-2438-4719-9472-FAC73DAA1131}" dt="2020-11-09T03:08:13.001" v="3881" actId="20577"/>
          <ac:spMkLst>
            <pc:docMk/>
            <pc:sldMk cId="3239331112" sldId="261"/>
            <ac:spMk id="3" creationId="{01083BD2-8505-48B0-AD30-29A23DC593D3}"/>
          </ac:spMkLst>
        </pc:spChg>
      </pc:sldChg>
      <pc:sldChg chg="addSp delSp modSp new">
        <pc:chgData name="Kim Taeheon" userId="385814b8f76df9d8" providerId="Windows Live" clId="Web-{16834099-2438-4719-9472-FAC73DAA1131}" dt="2020-11-09T02:46:46.382" v="3068" actId="20577"/>
        <pc:sldMkLst>
          <pc:docMk/>
          <pc:sldMk cId="1134118495" sldId="262"/>
        </pc:sldMkLst>
        <pc:spChg chg="mod">
          <ac:chgData name="Kim Taeheon" userId="385814b8f76df9d8" providerId="Windows Live" clId="Web-{16834099-2438-4719-9472-FAC73DAA1131}" dt="2020-11-09T02:44:36.834" v="2472" actId="20577"/>
          <ac:spMkLst>
            <pc:docMk/>
            <pc:sldMk cId="1134118495" sldId="262"/>
            <ac:spMk id="2" creationId="{11C6217F-64F0-4982-A5E9-AEDE115F6635}"/>
          </ac:spMkLst>
        </pc:spChg>
        <pc:spChg chg="mod">
          <ac:chgData name="Kim Taeheon" userId="385814b8f76df9d8" providerId="Windows Live" clId="Web-{16834099-2438-4719-9472-FAC73DAA1131}" dt="2020-11-09T02:46:46.382" v="3068" actId="20577"/>
          <ac:spMkLst>
            <pc:docMk/>
            <pc:sldMk cId="1134118495" sldId="262"/>
            <ac:spMk id="3" creationId="{8C83DA2A-4C8E-4C52-B560-FA5D8ADED668}"/>
          </ac:spMkLst>
        </pc:spChg>
        <pc:spChg chg="add del mod">
          <ac:chgData name="Kim Taeheon" userId="385814b8f76df9d8" providerId="Windows Live" clId="Web-{16834099-2438-4719-9472-FAC73DAA1131}" dt="2020-11-09T02:44:42.959" v="2476"/>
          <ac:spMkLst>
            <pc:docMk/>
            <pc:sldMk cId="1134118495" sldId="262"/>
            <ac:spMk id="4" creationId="{E129BD6B-B5CF-4F79-892D-5F9AC63DB64E}"/>
          </ac:spMkLst>
        </pc:spChg>
      </pc:sldChg>
      <pc:sldChg chg="modSp new">
        <pc:chgData name="Kim Taeheon" userId="385814b8f76df9d8" providerId="Windows Live" clId="Web-{16834099-2438-4719-9472-FAC73DAA1131}" dt="2020-11-09T02:48:03.492" v="3497" actId="20577"/>
        <pc:sldMkLst>
          <pc:docMk/>
          <pc:sldMk cId="1124157206" sldId="263"/>
        </pc:sldMkLst>
        <pc:spChg chg="mod">
          <ac:chgData name="Kim Taeheon" userId="385814b8f76df9d8" providerId="Windows Live" clId="Web-{16834099-2438-4719-9472-FAC73DAA1131}" dt="2020-11-09T02:46:51.663" v="3071" actId="20577"/>
          <ac:spMkLst>
            <pc:docMk/>
            <pc:sldMk cId="1124157206" sldId="263"/>
            <ac:spMk id="2" creationId="{4191314A-F87C-46A0-9680-67606E9D0FB5}"/>
          </ac:spMkLst>
        </pc:spChg>
        <pc:spChg chg="mod">
          <ac:chgData name="Kim Taeheon" userId="385814b8f76df9d8" providerId="Windows Live" clId="Web-{16834099-2438-4719-9472-FAC73DAA1131}" dt="2020-11-09T02:48:03.492" v="3497" actId="20577"/>
          <ac:spMkLst>
            <pc:docMk/>
            <pc:sldMk cId="1124157206" sldId="263"/>
            <ac:spMk id="3" creationId="{68FBDE45-86B4-438B-A4D5-27EDE3279EF4}"/>
          </ac:spMkLst>
        </pc:spChg>
      </pc:sldChg>
      <pc:sldChg chg="modSp new">
        <pc:chgData name="Kim Taeheon" userId="385814b8f76df9d8" providerId="Windows Live" clId="Web-{16834099-2438-4719-9472-FAC73DAA1131}" dt="2020-11-09T02:49:40.930" v="3811" actId="20577"/>
        <pc:sldMkLst>
          <pc:docMk/>
          <pc:sldMk cId="1192185650" sldId="264"/>
        </pc:sldMkLst>
        <pc:spChg chg="mod">
          <ac:chgData name="Kim Taeheon" userId="385814b8f76df9d8" providerId="Windows Live" clId="Web-{16834099-2438-4719-9472-FAC73DAA1131}" dt="2020-11-09T02:48:13.132" v="3520" actId="20577"/>
          <ac:spMkLst>
            <pc:docMk/>
            <pc:sldMk cId="1192185650" sldId="264"/>
            <ac:spMk id="2" creationId="{1630C7F2-EC13-4F2F-B1C0-1FE3A8E271FC}"/>
          </ac:spMkLst>
        </pc:spChg>
        <pc:spChg chg="mod">
          <ac:chgData name="Kim Taeheon" userId="385814b8f76df9d8" providerId="Windows Live" clId="Web-{16834099-2438-4719-9472-FAC73DAA1131}" dt="2020-11-09T02:49:40.930" v="3811" actId="20577"/>
          <ac:spMkLst>
            <pc:docMk/>
            <pc:sldMk cId="1192185650" sldId="264"/>
            <ac:spMk id="3" creationId="{8D8703F3-DCBA-43AA-A023-EC28305712B5}"/>
          </ac:spMkLst>
        </pc:spChg>
      </pc:sldChg>
      <pc:sldChg chg="new">
        <pc:chgData name="Kim Taeheon" userId="385814b8f76df9d8" providerId="Windows Live" clId="Web-{16834099-2438-4719-9472-FAC73DAA1131}" dt="2020-11-09T02:49:41.977" v="3814"/>
        <pc:sldMkLst>
          <pc:docMk/>
          <pc:sldMk cId="124721497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30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 모델의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13B0-6315-480F-9C9B-534D3385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9D88-05AF-47A9-9F51-46DDD396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2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DE67-A36A-42C7-BD78-A1C5BF7A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모델의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08FF-FA73-4317-B88C-D4F834AD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 모델</a:t>
            </a:r>
          </a:p>
          <a:p>
            <a:r>
              <a:rPr lang="ko-KR" altLang="en-US" dirty="0">
                <a:ea typeface="맑은 고딕"/>
              </a:rPr>
              <a:t>현실세계의 정보들 컴퓨터에 표현하기 위해 단순화, 추상화해 표현한 개념적 모형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데이터, 데이터의 관계, 데이터의 의미 및 일관성 제약 조건 등을 기술하기위 한 개념적 도구들의 모임</a:t>
            </a:r>
          </a:p>
          <a:p>
            <a:r>
              <a:rPr lang="ko-KR" altLang="en-US" dirty="0">
                <a:ea typeface="맑은 고딕"/>
              </a:rPr>
              <a:t>현실 세계를 데이터베이스에 표현하는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중간 과정</a:t>
            </a:r>
            <a:r>
              <a:rPr lang="ko-KR" altLang="en-US" dirty="0">
                <a:ea typeface="맑은 고딕"/>
              </a:rPr>
              <a:t>, 즉 데이터베이스 설계 과정에서 데이터의 구조를 논리적으로 표현하기 위해 사용되는 지능적 도구</a:t>
            </a:r>
          </a:p>
        </p:txBody>
      </p:sp>
    </p:spTree>
    <p:extLst>
      <p:ext uri="{BB962C8B-B14F-4D97-AF65-F5344CB8AC3E}">
        <p14:creationId xmlns:p14="http://schemas.microsoft.com/office/powerpoint/2010/main" val="393201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DBA3-7730-4C93-88AD-2DFC6C77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모델의 구성요소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83D4-B5FB-42F8-A69B-FC68D99A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개체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데이터 베이스에 표현하려는 것, 사람이 생각하는 개념이나 정보 단위 같은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현실 세계의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대상체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속성</a:t>
            </a:r>
          </a:p>
          <a:p>
            <a:r>
              <a:rPr lang="ko-KR" altLang="en-US" dirty="0">
                <a:ea typeface="맑은 고딕"/>
              </a:rPr>
              <a:t>데이터의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가장 작은 논리적 단위</a:t>
            </a:r>
            <a:r>
              <a:rPr lang="ko-KR" altLang="en-US" dirty="0">
                <a:ea typeface="맑은 고딕"/>
              </a:rPr>
              <a:t>, 데이터 항목, 데이터 필드에 해당</a:t>
            </a:r>
          </a:p>
          <a:p>
            <a:r>
              <a:rPr lang="ko-KR" altLang="en-US" dirty="0">
                <a:ea typeface="맑은 고딕"/>
              </a:rPr>
              <a:t>관계</a:t>
            </a:r>
          </a:p>
          <a:p>
            <a:r>
              <a:rPr lang="ko-KR" altLang="en-US" dirty="0">
                <a:ea typeface="맑은 고딕"/>
              </a:rPr>
              <a:t>개체 간의 관계, 속성, 논리적 연결을 의미</a:t>
            </a:r>
          </a:p>
        </p:txBody>
      </p:sp>
    </p:spTree>
    <p:extLst>
      <p:ext uri="{BB962C8B-B14F-4D97-AF65-F5344CB8AC3E}">
        <p14:creationId xmlns:p14="http://schemas.microsoft.com/office/powerpoint/2010/main" val="125366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B788-DF47-4F6B-AC21-31430CC1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개념적 데이터 모델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5332-0952-4225-8189-A747FFFC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현실 세계에 대한 인식을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추상적 개념으로 표현하는 과정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속성들로 기술된 개체 타입과, 이 개체 </a:t>
            </a:r>
            <a:r>
              <a:rPr lang="ko-KR" altLang="en-US" dirty="0" err="1">
                <a:ea typeface="맑은 고딕"/>
              </a:rPr>
              <a:t>타입들간의</a:t>
            </a:r>
            <a:r>
              <a:rPr lang="ko-KR" altLang="en-US" dirty="0">
                <a:ea typeface="맑은 고딕"/>
              </a:rPr>
              <a:t> 관계를 이용해 현실 세계 표현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개념적 데이터 모델은 현실 세계에 존재하는 개체를 인간이 이해할 수 있는 정보 구조로 표현하기 때문에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정보 모델</a:t>
            </a:r>
            <a:r>
              <a:rPr lang="ko-KR" altLang="en-US" dirty="0">
                <a:ea typeface="맑은 고딕"/>
              </a:rPr>
              <a:t>이라고 함.</a:t>
            </a:r>
          </a:p>
          <a:p>
            <a:r>
              <a:rPr lang="ko-KR" altLang="en-US" dirty="0">
                <a:ea typeface="맑은 고딕"/>
              </a:rPr>
              <a:t>개념적 데이터 모델 대표는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ER 모델</a:t>
            </a:r>
            <a:r>
              <a:rPr lang="ko-KR" altLang="en-US" dirty="0">
                <a:ea typeface="맑은 고딕"/>
              </a:rPr>
              <a:t>이 있다.</a:t>
            </a:r>
          </a:p>
        </p:txBody>
      </p:sp>
    </p:spTree>
    <p:extLst>
      <p:ext uri="{BB962C8B-B14F-4D97-AF65-F5344CB8AC3E}">
        <p14:creationId xmlns:p14="http://schemas.microsoft.com/office/powerpoint/2010/main" val="34810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B86F-EA8D-4B29-BBE2-6149E931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논리적 데이터 모델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F2C5-4C18-433A-92CD-0341E072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개념적 모델링 과정에서 얻은 개념적 구조를 컴퓨터가 이해라고 처리할 수 있는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컴퓨터 세계의 환경에 맞도록 변환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필드로 기술된 데이터 타입과 </a:t>
            </a:r>
            <a:r>
              <a:rPr lang="ko-KR" altLang="en-US" dirty="0" err="1">
                <a:ea typeface="맑은 고딕"/>
              </a:rPr>
              <a:t>타입들간의</a:t>
            </a:r>
            <a:r>
              <a:rPr lang="ko-KR" altLang="en-US" dirty="0">
                <a:ea typeface="맑은 고딕"/>
              </a:rPr>
              <a:t> 관계를 이용해 현실 세계 표현</a:t>
            </a:r>
          </a:p>
          <a:p>
            <a:r>
              <a:rPr lang="ko-KR" altLang="en-US" dirty="0">
                <a:ea typeface="맑은 고딕"/>
              </a:rPr>
              <a:t>특정 </a:t>
            </a:r>
            <a:r>
              <a:rPr lang="ko-KR" altLang="en-US" dirty="0" err="1">
                <a:ea typeface="맑은 고딕"/>
              </a:rPr>
              <a:t>DBMS는</a:t>
            </a:r>
            <a:r>
              <a:rPr lang="ko-KR" altLang="en-US" dirty="0">
                <a:ea typeface="맑은 고딕"/>
              </a:rPr>
              <a:t> 특정 논리적 데이터 모델 하나만 선정하여 사용한다.</a:t>
            </a:r>
          </a:p>
          <a:p>
            <a:r>
              <a:rPr lang="ko-KR" altLang="en-US" dirty="0">
                <a:ea typeface="맑은 고딕"/>
              </a:rPr>
              <a:t>논리적 데이터 모델은 데이터 간의 관계를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어떻게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표현하느냐에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따라 관계 모델, 계층 모델을 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내트워크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모델</a:t>
            </a:r>
            <a:r>
              <a:rPr lang="ko-KR" altLang="en-US" dirty="0">
                <a:ea typeface="맑은 고딕"/>
              </a:rPr>
              <a:t>로 구분함.</a:t>
            </a:r>
          </a:p>
        </p:txBody>
      </p:sp>
    </p:spTree>
    <p:extLst>
      <p:ext uri="{BB962C8B-B14F-4D97-AF65-F5344CB8AC3E}">
        <p14:creationId xmlns:p14="http://schemas.microsoft.com/office/powerpoint/2010/main" val="282238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B53D-55EF-4D4F-ABBC-412B0C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논리적 데이터 모델의 품질 검증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3BD2-8505-48B0-AD30-29A23D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완성된 논리 데이터 모델이 기업에 적합한지? 확인 위해 검증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개체 품질 검증 항목 : 단수명사여부, 개체의 주 식별자, 개체 간 상호 배타성, 개체의 정규화 여부, 개체 상제 정의, 개체 관리 업무 기능, 개체에 2개 이상의 속성 존재 여부, 개체의 </a:t>
            </a:r>
            <a:r>
              <a:rPr lang="ko-KR" altLang="en-US" dirty="0" err="1">
                <a:ea typeface="맑은 고딕"/>
              </a:rPr>
              <a:t>총길이</a:t>
            </a:r>
            <a:r>
              <a:rPr lang="ko-KR" altLang="en-US" dirty="0">
                <a:ea typeface="맑은 고딕"/>
              </a:rPr>
              <a:t>, 개체 동의어 여부, 개체 분산 요구 등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933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217F-64F0-4982-A5E9-AEDE115F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논리적 데이터 모델의 품질 검증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DA2A-4C8E-4C52-B560-FA5D8ADE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속성 품질 검증 항목: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단수 명사 여부, 속성의 값 존재 여부 및 개수, 도메인 정의. 반복되는 속성, 그룹화 가능 속성, 주 식별자 및 비 식별자에 의존하는 속성, 다치 종속 속성 등</a:t>
            </a:r>
          </a:p>
          <a:p>
            <a:r>
              <a:rPr lang="ko-KR" altLang="en-US" dirty="0">
                <a:ea typeface="맑은 고딕"/>
              </a:rPr>
              <a:t>관계 품질 검증 항목:</a:t>
            </a:r>
          </a:p>
          <a:p>
            <a:r>
              <a:rPr lang="ko-KR" altLang="en-US" dirty="0">
                <a:ea typeface="맑은 고딕"/>
              </a:rPr>
              <a:t>관계의 명칭, 2개 이상의 노드와 관계 존재 여부, 노드의 기수성과 </a:t>
            </a:r>
            <a:r>
              <a:rPr lang="ko-KR" altLang="en-US" dirty="0" err="1">
                <a:ea typeface="맑은 고딕"/>
              </a:rPr>
              <a:t>선택성</a:t>
            </a:r>
            <a:r>
              <a:rPr lang="ko-KR" altLang="en-US" dirty="0">
                <a:ea typeface="맑은 고딕"/>
              </a:rPr>
              <a:t>, 필수 적 관계, 유효한 관계, 중복된 관계, 외부식별자 존재 여부, 참조 무결성 여부 등</a:t>
            </a:r>
          </a:p>
        </p:txBody>
      </p:sp>
    </p:spTree>
    <p:extLst>
      <p:ext uri="{BB962C8B-B14F-4D97-AF65-F5344CB8AC3E}">
        <p14:creationId xmlns:p14="http://schemas.microsoft.com/office/powerpoint/2010/main" val="113411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14A-F87C-46A0-9680-67606E9D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논리적 데이터 모델의 품질 검증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DE45-86B4-438B-A4D5-27EDE327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식별자 품질 검증 항목 :</a:t>
            </a:r>
          </a:p>
          <a:p>
            <a:r>
              <a:rPr lang="ko-KR" altLang="en-US" dirty="0">
                <a:ea typeface="맑은 고딕"/>
              </a:rPr>
              <a:t>식별자의 명칭, 정의, 구성, 정합성, 크기, 순서 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전반적인 품질 검증 항목 : 주체 영역 구성의 적절성, 데이터 모델 상에 정규화 여부, 다대다 관계 해소 여부, 이력 관리 대상 선정 확인, 이력 관리 방법의 적절성 확인</a:t>
            </a:r>
          </a:p>
        </p:txBody>
      </p:sp>
    </p:spTree>
    <p:extLst>
      <p:ext uri="{BB962C8B-B14F-4D97-AF65-F5344CB8AC3E}">
        <p14:creationId xmlns:p14="http://schemas.microsoft.com/office/powerpoint/2010/main" val="112415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C7F2-EC13-4F2F-B1C0-1FE3A8E2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모델에 표시할 요소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03F3-DCBA-43AA-A023-EC283057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구조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논리적으로 표현된 개체 타입들 간의 관계로서 데이터 구조 및 정적 성질을 표현한다.</a:t>
            </a:r>
          </a:p>
          <a:p>
            <a:r>
              <a:rPr lang="ko-KR" altLang="en-US" dirty="0">
                <a:ea typeface="맑은 고딕"/>
              </a:rPr>
              <a:t>연산</a:t>
            </a:r>
          </a:p>
          <a:p>
            <a:r>
              <a:rPr lang="ko-KR" altLang="en-US" dirty="0">
                <a:ea typeface="맑은 고딕"/>
              </a:rPr>
              <a:t>저장된 데이터를 처리하는 작업에 대한 명세 데이터베이스를 조작하는 기본 도구</a:t>
            </a:r>
          </a:p>
          <a:p>
            <a:r>
              <a:rPr lang="ko-KR" altLang="en-US" dirty="0">
                <a:ea typeface="맑은 고딕"/>
              </a:rPr>
              <a:t>제약 조건</a:t>
            </a:r>
          </a:p>
          <a:p>
            <a:r>
              <a:rPr lang="ko-KR" altLang="en-US" dirty="0">
                <a:ea typeface="맑은 고딕"/>
              </a:rPr>
              <a:t>데이터베이스에 저장될 수 있는 실제 데이터의 논리적인 제약 조건</a:t>
            </a:r>
          </a:p>
        </p:txBody>
      </p:sp>
    </p:spTree>
    <p:extLst>
      <p:ext uri="{BB962C8B-B14F-4D97-AF65-F5344CB8AC3E}">
        <p14:creationId xmlns:p14="http://schemas.microsoft.com/office/powerpoint/2010/main" val="119218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Section 30</vt:lpstr>
      <vt:lpstr>데이터 모델의 정의</vt:lpstr>
      <vt:lpstr>데이터 모델의 구성요소</vt:lpstr>
      <vt:lpstr>개념적 데이터 모델</vt:lpstr>
      <vt:lpstr>논리적 데이터 모델</vt:lpstr>
      <vt:lpstr>논리적 데이터 모델의 품질 검증</vt:lpstr>
      <vt:lpstr>논리적 데이터 모델의 품질 검증</vt:lpstr>
      <vt:lpstr>논리적 데이터 모델의 품질 검증</vt:lpstr>
      <vt:lpstr>데이터 모델에 표시할 요소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250</cp:revision>
  <dcterms:created xsi:type="dcterms:W3CDTF">2012-07-30T17:18:39Z</dcterms:created>
  <dcterms:modified xsi:type="dcterms:W3CDTF">2020-11-09T03:08:13Z</dcterms:modified>
</cp:coreProperties>
</file>