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865FA-C8A0-4FAC-B0A6-9D29B1551025}" v="3709" dt="2020-11-09T06:01:5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6C865FA-C8A0-4FAC-B0A6-9D29B1551025}"/>
    <pc:docChg chg="addSld modSld">
      <pc:chgData name="Kim Taeheon" userId="385814b8f76df9d8" providerId="Windows Live" clId="Web-{B6C865FA-C8A0-4FAC-B0A6-9D29B1551025}" dt="2020-11-09T06:01:52.430" v="3687" actId="20577"/>
      <pc:docMkLst>
        <pc:docMk/>
      </pc:docMkLst>
      <pc:sldChg chg="modSp">
        <pc:chgData name="Kim Taeheon" userId="385814b8f76df9d8" providerId="Windows Live" clId="Web-{B6C865FA-C8A0-4FAC-B0A6-9D29B1551025}" dt="2020-11-09T05:14:05.251" v="26" actId="20577"/>
        <pc:sldMkLst>
          <pc:docMk/>
          <pc:sldMk cId="3569210928" sldId="256"/>
        </pc:sldMkLst>
        <pc:spChg chg="mod">
          <ac:chgData name="Kim Taeheon" userId="385814b8f76df9d8" providerId="Windows Live" clId="Web-{B6C865FA-C8A0-4FAC-B0A6-9D29B1551025}" dt="2020-11-09T05:14:01.547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6C865FA-C8A0-4FAC-B0A6-9D29B1551025}" dt="2020-11-09T05:14:05.251" v="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6C865FA-C8A0-4FAC-B0A6-9D29B1551025}" dt="2020-11-09T05:17:10.645" v="489" actId="20577"/>
        <pc:sldMkLst>
          <pc:docMk/>
          <pc:sldMk cId="1970552620" sldId="257"/>
        </pc:sldMkLst>
        <pc:spChg chg="mod">
          <ac:chgData name="Kim Taeheon" userId="385814b8f76df9d8" providerId="Windows Live" clId="Web-{B6C865FA-C8A0-4FAC-B0A6-9D29B1551025}" dt="2020-11-09T05:14:24.048" v="40" actId="20577"/>
          <ac:spMkLst>
            <pc:docMk/>
            <pc:sldMk cId="1970552620" sldId="257"/>
            <ac:spMk id="2" creationId="{77AD0DA5-88F3-4F94-B7ED-7726A499AB08}"/>
          </ac:spMkLst>
        </pc:spChg>
        <pc:spChg chg="mod">
          <ac:chgData name="Kim Taeheon" userId="385814b8f76df9d8" providerId="Windows Live" clId="Web-{B6C865FA-C8A0-4FAC-B0A6-9D29B1551025}" dt="2020-11-09T05:17:10.645" v="489" actId="20577"/>
          <ac:spMkLst>
            <pc:docMk/>
            <pc:sldMk cId="1970552620" sldId="257"/>
            <ac:spMk id="3" creationId="{169BAC11-4261-4643-993D-A94EE34A606A}"/>
          </ac:spMkLst>
        </pc:spChg>
      </pc:sldChg>
      <pc:sldChg chg="modSp new">
        <pc:chgData name="Kim Taeheon" userId="385814b8f76df9d8" providerId="Windows Live" clId="Web-{B6C865FA-C8A0-4FAC-B0A6-9D29B1551025}" dt="2020-11-09T05:56:46.268" v="3641" actId="20577"/>
        <pc:sldMkLst>
          <pc:docMk/>
          <pc:sldMk cId="218359972" sldId="258"/>
        </pc:sldMkLst>
        <pc:spChg chg="mod">
          <ac:chgData name="Kim Taeheon" userId="385814b8f76df9d8" providerId="Windows Live" clId="Web-{B6C865FA-C8A0-4FAC-B0A6-9D29B1551025}" dt="2020-11-09T05:17:20.442" v="505" actId="20577"/>
          <ac:spMkLst>
            <pc:docMk/>
            <pc:sldMk cId="218359972" sldId="258"/>
            <ac:spMk id="2" creationId="{76B13761-AF4D-409D-9E7E-E0F4A3FCF671}"/>
          </ac:spMkLst>
        </pc:spChg>
        <pc:spChg chg="mod">
          <ac:chgData name="Kim Taeheon" userId="385814b8f76df9d8" providerId="Windows Live" clId="Web-{B6C865FA-C8A0-4FAC-B0A6-9D29B1551025}" dt="2020-11-09T05:56:46.268" v="3641" actId="20577"/>
          <ac:spMkLst>
            <pc:docMk/>
            <pc:sldMk cId="218359972" sldId="258"/>
            <ac:spMk id="3" creationId="{6DCADACF-9B13-4C01-A5AE-4DBD479BB3D7}"/>
          </ac:spMkLst>
        </pc:spChg>
      </pc:sldChg>
      <pc:sldChg chg="modSp new">
        <pc:chgData name="Kim Taeheon" userId="385814b8f76df9d8" providerId="Windows Live" clId="Web-{B6C865FA-C8A0-4FAC-B0A6-9D29B1551025}" dt="2020-11-09T05:57:16.909" v="3647" actId="20577"/>
        <pc:sldMkLst>
          <pc:docMk/>
          <pc:sldMk cId="2949849430" sldId="259"/>
        </pc:sldMkLst>
        <pc:spChg chg="mod">
          <ac:chgData name="Kim Taeheon" userId="385814b8f76df9d8" providerId="Windows Live" clId="Web-{B6C865FA-C8A0-4FAC-B0A6-9D29B1551025}" dt="2020-11-09T05:22:52.635" v="814" actId="20577"/>
          <ac:spMkLst>
            <pc:docMk/>
            <pc:sldMk cId="2949849430" sldId="259"/>
            <ac:spMk id="2" creationId="{0223E3E0-5355-4123-9681-8BCAD2157FF0}"/>
          </ac:spMkLst>
        </pc:spChg>
        <pc:spChg chg="mod">
          <ac:chgData name="Kim Taeheon" userId="385814b8f76df9d8" providerId="Windows Live" clId="Web-{B6C865FA-C8A0-4FAC-B0A6-9D29B1551025}" dt="2020-11-09T05:57:16.909" v="3647" actId="20577"/>
          <ac:spMkLst>
            <pc:docMk/>
            <pc:sldMk cId="2949849430" sldId="259"/>
            <ac:spMk id="3" creationId="{6D383D9C-96FF-4C22-8509-C471DEDD02B9}"/>
          </ac:spMkLst>
        </pc:spChg>
      </pc:sldChg>
      <pc:sldChg chg="modSp new">
        <pc:chgData name="Kim Taeheon" userId="385814b8f76df9d8" providerId="Windows Live" clId="Web-{B6C865FA-C8A0-4FAC-B0A6-9D29B1551025}" dt="2020-11-09T05:26:15.874" v="1147" actId="20577"/>
        <pc:sldMkLst>
          <pc:docMk/>
          <pc:sldMk cId="3186433185" sldId="260"/>
        </pc:sldMkLst>
        <pc:spChg chg="mod">
          <ac:chgData name="Kim Taeheon" userId="385814b8f76df9d8" providerId="Windows Live" clId="Web-{B6C865FA-C8A0-4FAC-B0A6-9D29B1551025}" dt="2020-11-09T05:23:54.246" v="995" actId="20577"/>
          <ac:spMkLst>
            <pc:docMk/>
            <pc:sldMk cId="3186433185" sldId="260"/>
            <ac:spMk id="2" creationId="{FD5C5F5D-D172-400A-A5EB-8405CFD77F6E}"/>
          </ac:spMkLst>
        </pc:spChg>
        <pc:spChg chg="mod">
          <ac:chgData name="Kim Taeheon" userId="385814b8f76df9d8" providerId="Windows Live" clId="Web-{B6C865FA-C8A0-4FAC-B0A6-9D29B1551025}" dt="2020-11-09T05:26:15.874" v="1147" actId="20577"/>
          <ac:spMkLst>
            <pc:docMk/>
            <pc:sldMk cId="3186433185" sldId="260"/>
            <ac:spMk id="3" creationId="{CFFC256D-17AA-4438-9F3A-5BB5C51C9A4E}"/>
          </ac:spMkLst>
        </pc:spChg>
      </pc:sldChg>
      <pc:sldChg chg="addSp delSp modSp new">
        <pc:chgData name="Kim Taeheon" userId="385814b8f76df9d8" providerId="Windows Live" clId="Web-{B6C865FA-C8A0-4FAC-B0A6-9D29B1551025}" dt="2020-11-09T05:57:42.534" v="3658" actId="20577"/>
        <pc:sldMkLst>
          <pc:docMk/>
          <pc:sldMk cId="3983988318" sldId="261"/>
        </pc:sldMkLst>
        <pc:spChg chg="mod">
          <ac:chgData name="Kim Taeheon" userId="385814b8f76df9d8" providerId="Windows Live" clId="Web-{B6C865FA-C8A0-4FAC-B0A6-9D29B1551025}" dt="2020-11-09T05:26:23.421" v="1154" actId="20577"/>
          <ac:spMkLst>
            <pc:docMk/>
            <pc:sldMk cId="3983988318" sldId="261"/>
            <ac:spMk id="2" creationId="{C46A6DB5-0EA3-4253-8B08-B6DB136F065F}"/>
          </ac:spMkLst>
        </pc:spChg>
        <pc:spChg chg="mod">
          <ac:chgData name="Kim Taeheon" userId="385814b8f76df9d8" providerId="Windows Live" clId="Web-{B6C865FA-C8A0-4FAC-B0A6-9D29B1551025}" dt="2020-11-09T05:57:42.534" v="3658" actId="20577"/>
          <ac:spMkLst>
            <pc:docMk/>
            <pc:sldMk cId="3983988318" sldId="261"/>
            <ac:spMk id="3" creationId="{E23F46BF-E6EF-4817-880E-05589E416CF8}"/>
          </ac:spMkLst>
        </pc:spChg>
        <pc:spChg chg="add del mod">
          <ac:chgData name="Kim Taeheon" userId="385814b8f76df9d8" providerId="Windows Live" clId="Web-{B6C865FA-C8A0-4FAC-B0A6-9D29B1551025}" dt="2020-11-09T05:26:52.437" v="1330"/>
          <ac:spMkLst>
            <pc:docMk/>
            <pc:sldMk cId="3983988318" sldId="261"/>
            <ac:spMk id="4" creationId="{0A2FF627-52BA-402B-B811-5BB5E1AFF1C3}"/>
          </ac:spMkLst>
        </pc:spChg>
      </pc:sldChg>
      <pc:sldChg chg="modSp new">
        <pc:chgData name="Kim Taeheon" userId="385814b8f76df9d8" providerId="Windows Live" clId="Web-{B6C865FA-C8A0-4FAC-B0A6-9D29B1551025}" dt="2020-11-09T05:42:11.892" v="2045" actId="20577"/>
        <pc:sldMkLst>
          <pc:docMk/>
          <pc:sldMk cId="1222228762" sldId="262"/>
        </pc:sldMkLst>
        <pc:spChg chg="mod">
          <ac:chgData name="Kim Taeheon" userId="385814b8f76df9d8" providerId="Windows Live" clId="Web-{B6C865FA-C8A0-4FAC-B0A6-9D29B1551025}" dt="2020-11-09T05:28:25.110" v="1711" actId="20577"/>
          <ac:spMkLst>
            <pc:docMk/>
            <pc:sldMk cId="1222228762" sldId="262"/>
            <ac:spMk id="2" creationId="{C573A282-9BD7-48DA-B48A-7EFB5C3751B3}"/>
          </ac:spMkLst>
        </pc:spChg>
        <pc:spChg chg="mod">
          <ac:chgData name="Kim Taeheon" userId="385814b8f76df9d8" providerId="Windows Live" clId="Web-{B6C865FA-C8A0-4FAC-B0A6-9D29B1551025}" dt="2020-11-09T05:42:11.892" v="2045" actId="20577"/>
          <ac:spMkLst>
            <pc:docMk/>
            <pc:sldMk cId="1222228762" sldId="262"/>
            <ac:spMk id="3" creationId="{658ABEB2-C312-4AD8-BF49-BD8C9362ABBA}"/>
          </ac:spMkLst>
        </pc:spChg>
      </pc:sldChg>
      <pc:sldChg chg="addSp delSp modSp new">
        <pc:chgData name="Kim Taeheon" userId="385814b8f76df9d8" providerId="Windows Live" clId="Web-{B6C865FA-C8A0-4FAC-B0A6-9D29B1551025}" dt="2020-11-09T05:46:11.584" v="2147" actId="20577"/>
        <pc:sldMkLst>
          <pc:docMk/>
          <pc:sldMk cId="3806338048" sldId="263"/>
        </pc:sldMkLst>
        <pc:spChg chg="mod">
          <ac:chgData name="Kim Taeheon" userId="385814b8f76df9d8" providerId="Windows Live" clId="Web-{B6C865FA-C8A0-4FAC-B0A6-9D29B1551025}" dt="2020-11-09T05:44:50.957" v="2052" actId="20577"/>
          <ac:spMkLst>
            <pc:docMk/>
            <pc:sldMk cId="3806338048" sldId="263"/>
            <ac:spMk id="2" creationId="{7DDC5B73-DD79-4028-9C48-1C8EF25B1D35}"/>
          </ac:spMkLst>
        </pc:spChg>
        <pc:spChg chg="mod">
          <ac:chgData name="Kim Taeheon" userId="385814b8f76df9d8" providerId="Windows Live" clId="Web-{B6C865FA-C8A0-4FAC-B0A6-9D29B1551025}" dt="2020-11-09T05:46:11.584" v="2147" actId="20577"/>
          <ac:spMkLst>
            <pc:docMk/>
            <pc:sldMk cId="3806338048" sldId="263"/>
            <ac:spMk id="3" creationId="{653A4DE2-6633-4BA2-8EF5-C6AEE1D7F60E}"/>
          </ac:spMkLst>
        </pc:spChg>
        <pc:spChg chg="add del mod">
          <ac:chgData name="Kim Taeheon" userId="385814b8f76df9d8" providerId="Windows Live" clId="Web-{B6C865FA-C8A0-4FAC-B0A6-9D29B1551025}" dt="2020-11-09T05:45:31.770" v="2125"/>
          <ac:spMkLst>
            <pc:docMk/>
            <pc:sldMk cId="3806338048" sldId="263"/>
            <ac:spMk id="4" creationId="{813383B2-92AB-4067-9D83-BE1FD3AC0CA4}"/>
          </ac:spMkLst>
        </pc:spChg>
      </pc:sldChg>
      <pc:sldChg chg="modSp new">
        <pc:chgData name="Kim Taeheon" userId="385814b8f76df9d8" providerId="Windows Live" clId="Web-{B6C865FA-C8A0-4FAC-B0A6-9D29B1551025}" dt="2020-11-09T05:47:53.789" v="2419" actId="20577"/>
        <pc:sldMkLst>
          <pc:docMk/>
          <pc:sldMk cId="1226947339" sldId="264"/>
        </pc:sldMkLst>
        <pc:spChg chg="mod">
          <ac:chgData name="Kim Taeheon" userId="385814b8f76df9d8" providerId="Windows Live" clId="Web-{B6C865FA-C8A0-4FAC-B0A6-9D29B1551025}" dt="2020-11-09T05:46:42.444" v="2168" actId="20577"/>
          <ac:spMkLst>
            <pc:docMk/>
            <pc:sldMk cId="1226947339" sldId="264"/>
            <ac:spMk id="2" creationId="{474EAD2A-1F0E-4F38-8B01-7B173875CD09}"/>
          </ac:spMkLst>
        </pc:spChg>
        <pc:spChg chg="mod">
          <ac:chgData name="Kim Taeheon" userId="385814b8f76df9d8" providerId="Windows Live" clId="Web-{B6C865FA-C8A0-4FAC-B0A6-9D29B1551025}" dt="2020-11-09T05:47:53.789" v="2419" actId="20577"/>
          <ac:spMkLst>
            <pc:docMk/>
            <pc:sldMk cId="1226947339" sldId="264"/>
            <ac:spMk id="3" creationId="{92C8C7DB-2F79-458E-B69C-021A00EEE6A3}"/>
          </ac:spMkLst>
        </pc:spChg>
      </pc:sldChg>
      <pc:sldChg chg="modSp new">
        <pc:chgData name="Kim Taeheon" userId="385814b8f76df9d8" providerId="Windows Live" clId="Web-{B6C865FA-C8A0-4FAC-B0A6-9D29B1551025}" dt="2020-11-09T05:51:26.277" v="2962" actId="20577"/>
        <pc:sldMkLst>
          <pc:docMk/>
          <pc:sldMk cId="681341743" sldId="265"/>
        </pc:sldMkLst>
        <pc:spChg chg="mod">
          <ac:chgData name="Kim Taeheon" userId="385814b8f76df9d8" providerId="Windows Live" clId="Web-{B6C865FA-C8A0-4FAC-B0A6-9D29B1551025}" dt="2020-11-09T05:48:01.258" v="2450" actId="20577"/>
          <ac:spMkLst>
            <pc:docMk/>
            <pc:sldMk cId="681341743" sldId="265"/>
            <ac:spMk id="2" creationId="{7F7CD1B3-9A10-44F9-8E1F-E77CCEE5BE83}"/>
          </ac:spMkLst>
        </pc:spChg>
        <pc:spChg chg="mod">
          <ac:chgData name="Kim Taeheon" userId="385814b8f76df9d8" providerId="Windows Live" clId="Web-{B6C865FA-C8A0-4FAC-B0A6-9D29B1551025}" dt="2020-11-09T05:51:26.277" v="2962" actId="20577"/>
          <ac:spMkLst>
            <pc:docMk/>
            <pc:sldMk cId="681341743" sldId="265"/>
            <ac:spMk id="3" creationId="{9FA437C1-B6B8-421D-B9B2-05B85DC796B5}"/>
          </ac:spMkLst>
        </pc:spChg>
      </pc:sldChg>
      <pc:sldChg chg="modSp new">
        <pc:chgData name="Kim Taeheon" userId="385814b8f76df9d8" providerId="Windows Live" clId="Web-{B6C865FA-C8A0-4FAC-B0A6-9D29B1551025}" dt="2020-11-09T06:01:52.414" v="3686" actId="20577"/>
        <pc:sldMkLst>
          <pc:docMk/>
          <pc:sldMk cId="1295853976" sldId="266"/>
        </pc:sldMkLst>
        <pc:spChg chg="mod">
          <ac:chgData name="Kim Taeheon" userId="385814b8f76df9d8" providerId="Windows Live" clId="Web-{B6C865FA-C8A0-4FAC-B0A6-9D29B1551025}" dt="2020-11-09T05:51:33.152" v="2987" actId="20577"/>
          <ac:spMkLst>
            <pc:docMk/>
            <pc:sldMk cId="1295853976" sldId="266"/>
            <ac:spMk id="2" creationId="{7EBD4519-FF94-4123-A62E-015B4EBE5E71}"/>
          </ac:spMkLst>
        </pc:spChg>
        <pc:spChg chg="mod">
          <ac:chgData name="Kim Taeheon" userId="385814b8f76df9d8" providerId="Windows Live" clId="Web-{B6C865FA-C8A0-4FAC-B0A6-9D29B1551025}" dt="2020-11-09T06:01:52.414" v="3686" actId="20577"/>
          <ac:spMkLst>
            <pc:docMk/>
            <pc:sldMk cId="1295853976" sldId="266"/>
            <ac:spMk id="3" creationId="{396D06CD-F17F-4990-9F49-3B693ADA6D05}"/>
          </ac:spMkLst>
        </pc:spChg>
      </pc:sldChg>
      <pc:sldChg chg="modSp new">
        <pc:chgData name="Kim Taeheon" userId="385814b8f76df9d8" providerId="Windows Live" clId="Web-{B6C865FA-C8A0-4FAC-B0A6-9D29B1551025}" dt="2020-11-09T05:54:20.687" v="3639" actId="20577"/>
        <pc:sldMkLst>
          <pc:docMk/>
          <pc:sldMk cId="1259440531" sldId="267"/>
        </pc:sldMkLst>
        <pc:spChg chg="mod">
          <ac:chgData name="Kim Taeheon" userId="385814b8f76df9d8" providerId="Windows Live" clId="Web-{B6C865FA-C8A0-4FAC-B0A6-9D29B1551025}" dt="2020-11-09T05:53:27.233" v="3466" actId="20577"/>
          <ac:spMkLst>
            <pc:docMk/>
            <pc:sldMk cId="1259440531" sldId="267"/>
            <ac:spMk id="2" creationId="{9907A9A4-D27D-4225-B842-B61ACFBEE498}"/>
          </ac:spMkLst>
        </pc:spChg>
        <pc:spChg chg="mod">
          <ac:chgData name="Kim Taeheon" userId="385814b8f76df9d8" providerId="Windows Live" clId="Web-{B6C865FA-C8A0-4FAC-B0A6-9D29B1551025}" dt="2020-11-09T05:54:20.687" v="3639" actId="20577"/>
          <ac:spMkLst>
            <pc:docMk/>
            <pc:sldMk cId="1259440531" sldId="267"/>
            <ac:spMk id="3" creationId="{9AF082DA-E18A-483A-99BB-6522CF7E97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반정규화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D1B3-9A10-44F9-8E1F-E77CCEE5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중복 테이블 추가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37C1-B6B8-421D-B9B2-05B85DC7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중복 테이블 </a:t>
            </a:r>
            <a:r>
              <a:rPr lang="ko-KR" altLang="en-US" dirty="0" err="1">
                <a:ea typeface="맑은 고딕"/>
              </a:rPr>
              <a:t>추가법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집계 테이블의 추가 : 집계 데이터를 위한 테이블을 생성하고, 각 원본 </a:t>
            </a:r>
            <a:r>
              <a:rPr lang="ko-KR" altLang="en-US" dirty="0" err="1">
                <a:ea typeface="맑은 고딕"/>
              </a:rPr>
              <a:t>데이블에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트리커를</a:t>
            </a:r>
            <a:r>
              <a:rPr lang="ko-KR" altLang="en-US" dirty="0">
                <a:ea typeface="맑은 고딕"/>
              </a:rPr>
              <a:t> 설정하여 사용하는 것으로 트리거의 오버헤드에 유의해야한다.</a:t>
            </a:r>
          </a:p>
          <a:p>
            <a:r>
              <a:rPr lang="ko-KR" altLang="en-US" dirty="0">
                <a:ea typeface="맑은 고딕"/>
              </a:rPr>
              <a:t>특정 부분만을 포함하는 테이블의 추가 : 데이터가 많은 테이블의 특정 부분만을 사용하는 경우 해당 부분만으로 새로운 테이블을 생성한다.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134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4519-FF94-4123-A62E-015B4EBE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중복 속성 추가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06CD-F17F-4990-9F49-3B693ADA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조인해서 데이터를 처리할 때 데이터를 조회하는 경로를 단축하기 위해 자주 사용하는 속성을 하나 더 추가</a:t>
            </a:r>
          </a:p>
          <a:p>
            <a:r>
              <a:rPr lang="ko-KR" altLang="en-US" dirty="0">
                <a:ea typeface="맑은 고딕"/>
              </a:rPr>
              <a:t>데이터의 무결성 확보가 어렵고 디스크 공간 추가 필요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중복 속성을 추가하는 경우</a:t>
            </a:r>
          </a:p>
          <a:p>
            <a:r>
              <a:rPr lang="ko-KR" altLang="en-US" dirty="0">
                <a:ea typeface="맑은 고딕"/>
              </a:rPr>
              <a:t>조인이 자주 발생하는 속성</a:t>
            </a:r>
          </a:p>
          <a:p>
            <a:r>
              <a:rPr lang="ko-KR" altLang="en-US" dirty="0">
                <a:ea typeface="맑은 고딕"/>
              </a:rPr>
              <a:t>접근 경로가 복잡한 속성</a:t>
            </a:r>
          </a:p>
          <a:p>
            <a:r>
              <a:rPr lang="ko-KR" altLang="en-US" dirty="0">
                <a:ea typeface="맑은 고딕"/>
              </a:rPr>
              <a:t>액세스의 조건으로 자주 사용되는 속성</a:t>
            </a:r>
          </a:p>
          <a:p>
            <a:r>
              <a:rPr lang="ko-KR" altLang="en-US" dirty="0">
                <a:ea typeface="맑은 고딕"/>
              </a:rPr>
              <a:t>기본키의 형태가 적절하지 않거나 여러 개의 속성으로 구성된 경우</a:t>
            </a:r>
          </a:p>
        </p:txBody>
      </p:sp>
    </p:spTree>
    <p:extLst>
      <p:ext uri="{BB962C8B-B14F-4D97-AF65-F5344CB8AC3E}">
        <p14:creationId xmlns:p14="http://schemas.microsoft.com/office/powerpoint/2010/main" val="129585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A9A4-D27D-4225-B842-B61ACFB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중복 속성 추가 시 고려 사항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82DA-E18A-483A-99BB-6522CF7E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테이블 중복과 속성의 중복을 고려</a:t>
            </a:r>
          </a:p>
          <a:p>
            <a:r>
              <a:rPr lang="ko-KR" altLang="en-US" dirty="0">
                <a:ea typeface="맑은 고딕"/>
              </a:rPr>
              <a:t>데이터 일관성 및 무결성에 유의</a:t>
            </a:r>
          </a:p>
          <a:p>
            <a:r>
              <a:rPr lang="ko-KR" altLang="en-US" dirty="0">
                <a:ea typeface="맑은 고딕"/>
              </a:rPr>
              <a:t>SQL 그룹 함수를 이용하여 처리할 수 있어야 한다.</a:t>
            </a:r>
          </a:p>
          <a:p>
            <a:r>
              <a:rPr lang="ko-KR" altLang="en-US" dirty="0">
                <a:ea typeface="맑은 고딕"/>
              </a:rPr>
              <a:t>저장 공간의 지나친 낭비를 고려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94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DA5-88F3-4F94-B7ED-7726A49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반정규화의 개념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AC11-4261-4643-993D-A94EE34A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시스템의 성능 향상, 개발, 운영의 편의성을 위해 정규화 된 데이터 모델을 통합, 중복, 분리하는 과정으로 의도적으로 정규화 원칙 위배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반정규화를 수행하면 시스템의 성능 향상되고 관리 효율성을 증가하지만 데이터의 일관성 및 정합성이 저하 될 수 있다.</a:t>
            </a:r>
          </a:p>
          <a:p>
            <a:r>
              <a:rPr lang="ko-KR" altLang="en-US" dirty="0">
                <a:ea typeface="맑은 고딕"/>
              </a:rPr>
              <a:t>과도한 반정규화는 오히려 성능을 저하</a:t>
            </a:r>
          </a:p>
          <a:p>
            <a:r>
              <a:rPr lang="ko-KR" altLang="en-US" dirty="0">
                <a:ea typeface="맑은 고딕"/>
              </a:rPr>
              <a:t>반정규화를 위해서는 데이터 일관성과 무결성을 우선으로 할지, 데이터베이스 성능과 단순화를 우선으로 할지를 결정</a:t>
            </a:r>
          </a:p>
        </p:txBody>
      </p:sp>
    </p:spTree>
    <p:extLst>
      <p:ext uri="{BB962C8B-B14F-4D97-AF65-F5344CB8AC3E}">
        <p14:creationId xmlns:p14="http://schemas.microsoft.com/office/powerpoint/2010/main" val="19705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761-AF4D-409D-9E7E-E0F4A3FC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통합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DACF-9B13-4C01-A5AE-4DBD479B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두개의 테이블이 조인되는 경우가 많아</a:t>
            </a:r>
            <a:r>
              <a:rPr lang="ko-KR" altLang="en-US" dirty="0">
                <a:ea typeface="맑은 고딕"/>
              </a:rPr>
              <a:t> 하나의 테이블로 합치는 것이 성능 향상에 도움이 될 경우 수행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종류는 1:1 관계 테이블 통합, 1:N 관계 테이블 통합, 슈퍼타입/서브타입 테이블 통합이 있다.</a:t>
            </a:r>
          </a:p>
        </p:txBody>
      </p:sp>
    </p:spTree>
    <p:extLst>
      <p:ext uri="{BB962C8B-B14F-4D97-AF65-F5344CB8AC3E}">
        <p14:creationId xmlns:p14="http://schemas.microsoft.com/office/powerpoint/2010/main" val="2183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E3E0-5355-4123-9681-8BCAD21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통합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3D9C-96FF-4C22-8509-C471DEDD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테이블 통합 시 주의 사항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레코드 증가로 인해 처리량 증가</a:t>
            </a:r>
          </a:p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입력, 수정, 삭제</a:t>
            </a:r>
            <a:r>
              <a:rPr lang="ko-KR" altLang="en-US" dirty="0">
                <a:ea typeface="맑은 고딕"/>
              </a:rPr>
              <a:t> 규칙이 복잡해 질 수 있음.</a:t>
            </a:r>
          </a:p>
          <a:p>
            <a:r>
              <a:rPr lang="ko-KR" altLang="en-US" dirty="0">
                <a:ea typeface="맑은 고딕"/>
              </a:rPr>
              <a:t>제약 조건을 설계하기 어려움.</a:t>
            </a:r>
          </a:p>
        </p:txBody>
      </p:sp>
    </p:spTree>
    <p:extLst>
      <p:ext uri="{BB962C8B-B14F-4D97-AF65-F5344CB8AC3E}">
        <p14:creationId xmlns:p14="http://schemas.microsoft.com/office/powerpoint/2010/main" val="29498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F5D-D172-400A-A5EB-8405CFD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분할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256D-17AA-4438-9F3A-5BB5C51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테이블을 수직, 수평으로 분할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수평분할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레코드를 기준으로 테이블을 분할</a:t>
            </a:r>
          </a:p>
          <a:p>
            <a:r>
              <a:rPr lang="ko-KR" altLang="en-US" dirty="0">
                <a:ea typeface="맑은 고딕"/>
              </a:rPr>
              <a:t>레코드 사용 빈도의 차이가 큰 경우 사용 빈도에 따라 테이블을 분할 한다. </a:t>
            </a:r>
          </a:p>
        </p:txBody>
      </p:sp>
    </p:spTree>
    <p:extLst>
      <p:ext uri="{BB962C8B-B14F-4D97-AF65-F5344CB8AC3E}">
        <p14:creationId xmlns:p14="http://schemas.microsoft.com/office/powerpoint/2010/main" val="31864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6DB5-0EA3-4253-8B08-B6DB136F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테이블 분할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46BF-E6EF-4817-880E-05589E4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수직 분할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수직 분할은 하나의 테이블이 속성이 너무 많을 경우 속성을 기준으로 테이블을 분할하는 것이다.</a:t>
            </a:r>
          </a:p>
          <a:p>
            <a:r>
              <a:rPr lang="ko-KR" altLang="en-US" dirty="0">
                <a:ea typeface="맑은 고딕"/>
              </a:rPr>
              <a:t>갱신 위주의 속성 분할</a:t>
            </a:r>
          </a:p>
          <a:p>
            <a:r>
              <a:rPr lang="ko-KR" altLang="en-US" dirty="0">
                <a:ea typeface="맑은 고딕"/>
              </a:rPr>
              <a:t>데이터 갱신 시 갱신이 자주 일어나는 속성들을 수직 분할하여 사용한다.</a:t>
            </a:r>
          </a:p>
          <a:p>
            <a:r>
              <a:rPr lang="ko-KR" altLang="en-US" dirty="0">
                <a:ea typeface="맑은 고딕"/>
              </a:rPr>
              <a:t>자주 조회되는 속성 분할 : 테이블에서 자주 조회 되는 속성이 극히 일부일 경우 자주 사용되는 속성들을 수직 분할 하여 사용한다.</a:t>
            </a:r>
          </a:p>
        </p:txBody>
      </p:sp>
    </p:spTree>
    <p:extLst>
      <p:ext uri="{BB962C8B-B14F-4D97-AF65-F5344CB8AC3E}">
        <p14:creationId xmlns:p14="http://schemas.microsoft.com/office/powerpoint/2010/main" val="398398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A282-9BD7-48DA-B48A-7EFB5C37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분할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BEB2-C312-4AD8-BF49-BD8C9362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크기가 큰 속성 분할</a:t>
            </a:r>
          </a:p>
          <a:p>
            <a:r>
              <a:rPr lang="ko-KR" altLang="en-US" dirty="0">
                <a:ea typeface="맑은 고딕"/>
              </a:rPr>
              <a:t>이미지나 2gb 이상 저장될 수 있는 텍스트 형식 등으로 된 속성들을 수직 분할하여 사용한다.</a:t>
            </a:r>
          </a:p>
          <a:p>
            <a:r>
              <a:rPr lang="ko-KR" altLang="en-US" dirty="0">
                <a:ea typeface="맑은 고딕"/>
              </a:rPr>
              <a:t>보안을 </a:t>
            </a:r>
            <a:r>
              <a:rPr lang="ko-KR" altLang="en-US" dirty="0" err="1">
                <a:ea typeface="맑은 고딕"/>
              </a:rPr>
              <a:t>적용해야하는</a:t>
            </a:r>
            <a:r>
              <a:rPr lang="ko-KR" altLang="en-US" dirty="0">
                <a:ea typeface="맑은 고딕"/>
              </a:rPr>
              <a:t> 속성분할 : 테이블 내의 특정속성에 대해 보안을 적용할 수 없으므로 보안을 </a:t>
            </a:r>
            <a:r>
              <a:rPr lang="ko-KR" altLang="en-US" dirty="0" err="1">
                <a:ea typeface="맑은 고딕"/>
              </a:rPr>
              <a:t>적용해야하는</a:t>
            </a:r>
            <a:r>
              <a:rPr lang="ko-KR" altLang="en-US" dirty="0">
                <a:ea typeface="맑은 고딕"/>
              </a:rPr>
              <a:t> 속성들을 수직 분할하여 사용한다.</a:t>
            </a:r>
          </a:p>
        </p:txBody>
      </p:sp>
    </p:spTree>
    <p:extLst>
      <p:ext uri="{BB962C8B-B14F-4D97-AF65-F5344CB8AC3E}">
        <p14:creationId xmlns:p14="http://schemas.microsoft.com/office/powerpoint/2010/main" val="122222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5B73-DD79-4028-9C48-1C8EF25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테이블 분할</a:t>
            </a:r>
            <a:endParaRPr lang="ko-KR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4DE2-6633-4BA2-8EF5-C6AEE1D7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테이블 분할 시 고려 사항</a:t>
            </a:r>
          </a:p>
          <a:p>
            <a:r>
              <a:rPr lang="ko-KR" altLang="en-US" dirty="0">
                <a:ea typeface="맑은 고딕"/>
              </a:rPr>
              <a:t>기본키의 유일성 관리 어려움</a:t>
            </a:r>
          </a:p>
          <a:p>
            <a:r>
              <a:rPr lang="ko-KR" altLang="en-US" dirty="0">
                <a:ea typeface="맑은 고딕"/>
              </a:rPr>
              <a:t>분할된 테이블로 인해 수행속도 감소될 수 있다</a:t>
            </a:r>
          </a:p>
        </p:txBody>
      </p:sp>
    </p:spTree>
    <p:extLst>
      <p:ext uri="{BB962C8B-B14F-4D97-AF65-F5344CB8AC3E}">
        <p14:creationId xmlns:p14="http://schemas.microsoft.com/office/powerpoint/2010/main" val="380633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AD2A-1F0E-4F38-8B01-7B173875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중복 테이블 추가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C7DB-2F79-458E-B69C-021A00EE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중복 테이블 추가하는 경우</a:t>
            </a:r>
          </a:p>
          <a:p>
            <a:r>
              <a:rPr lang="ko-KR" altLang="en-US" dirty="0">
                <a:ea typeface="맑은 고딕"/>
              </a:rPr>
              <a:t>정규화로 인해 수행 속도 감소 시</a:t>
            </a:r>
          </a:p>
          <a:p>
            <a:r>
              <a:rPr lang="ko-KR" altLang="en-US" dirty="0">
                <a:ea typeface="맑은 고딕"/>
              </a:rPr>
              <a:t>많은 범위의 데이터를 자주 처리</a:t>
            </a:r>
          </a:p>
          <a:p>
            <a:r>
              <a:rPr lang="ko-KR" altLang="en-US" dirty="0">
                <a:ea typeface="맑은 고딕"/>
              </a:rPr>
              <a:t>특정 범위의 데이터만 자주 처리하는 경우</a:t>
            </a:r>
          </a:p>
          <a:p>
            <a:r>
              <a:rPr lang="ko-KR" altLang="en-US" dirty="0">
                <a:ea typeface="맑은 고딕"/>
              </a:rPr>
              <a:t>처리 범위를 줄이지 않고는 수행 속도를 개선할 수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22694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Section 34</vt:lpstr>
      <vt:lpstr>반정규화의 개념</vt:lpstr>
      <vt:lpstr>테이블 통합</vt:lpstr>
      <vt:lpstr>테이블 통합</vt:lpstr>
      <vt:lpstr>테이블 분할</vt:lpstr>
      <vt:lpstr>테이블 분할</vt:lpstr>
      <vt:lpstr>테이블 분할</vt:lpstr>
      <vt:lpstr>테이블 분할 </vt:lpstr>
      <vt:lpstr>중복 테이블 추가</vt:lpstr>
      <vt:lpstr>중복 테이블 추가</vt:lpstr>
      <vt:lpstr>중복 속성 추가</vt:lpstr>
      <vt:lpstr>중복 속성 추가 시 고려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</dc:title>
  <dc:creator/>
  <cp:lastModifiedBy/>
  <cp:revision>253</cp:revision>
  <dcterms:created xsi:type="dcterms:W3CDTF">2012-07-30T17:18:39Z</dcterms:created>
  <dcterms:modified xsi:type="dcterms:W3CDTF">2020-11-09T06:01:52Z</dcterms:modified>
</cp:coreProperties>
</file>