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822F5A-226A-4342-9508-CA4A4CA900D5}" v="4110" dt="2020-11-09T07:32:07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C2822F5A-226A-4342-9508-CA4A4CA900D5}"/>
    <pc:docChg chg="addSld modSld">
      <pc:chgData name="Kim Taeheon" userId="385814b8f76df9d8" providerId="Windows Live" clId="Web-{C2822F5A-226A-4342-9508-CA4A4CA900D5}" dt="2020-11-09T07:32:07.465" v="4100" actId="20577"/>
      <pc:docMkLst>
        <pc:docMk/>
      </pc:docMkLst>
      <pc:sldChg chg="modSp">
        <pc:chgData name="Kim Taeheon" userId="385814b8f76df9d8" providerId="Windows Live" clId="Web-{C2822F5A-226A-4342-9508-CA4A4CA900D5}" dt="2020-11-09T06:03:34.929" v="40" actId="20577"/>
        <pc:sldMkLst>
          <pc:docMk/>
          <pc:sldMk cId="3569210928" sldId="256"/>
        </pc:sldMkLst>
        <pc:spChg chg="mod">
          <ac:chgData name="Kim Taeheon" userId="385814b8f76df9d8" providerId="Windows Live" clId="Web-{C2822F5A-226A-4342-9508-CA4A4CA900D5}" dt="2020-11-09T06:03:28.397" v="14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C2822F5A-226A-4342-9508-CA4A4CA900D5}" dt="2020-11-09T06:03:34.929" v="40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C2822F5A-226A-4342-9508-CA4A4CA900D5}" dt="2020-11-09T06:08:24.966" v="756" actId="20577"/>
        <pc:sldMkLst>
          <pc:docMk/>
          <pc:sldMk cId="2509035116" sldId="257"/>
        </pc:sldMkLst>
        <pc:spChg chg="mod">
          <ac:chgData name="Kim Taeheon" userId="385814b8f76df9d8" providerId="Windows Live" clId="Web-{C2822F5A-226A-4342-9508-CA4A4CA900D5}" dt="2020-11-09T06:03:40.991" v="48" actId="20577"/>
          <ac:spMkLst>
            <pc:docMk/>
            <pc:sldMk cId="2509035116" sldId="257"/>
            <ac:spMk id="2" creationId="{D1C29F42-F22C-4B66-B769-522894799476}"/>
          </ac:spMkLst>
        </pc:spChg>
        <pc:spChg chg="mod">
          <ac:chgData name="Kim Taeheon" userId="385814b8f76df9d8" providerId="Windows Live" clId="Web-{C2822F5A-226A-4342-9508-CA4A4CA900D5}" dt="2020-11-09T06:08:24.966" v="756" actId="20577"/>
          <ac:spMkLst>
            <pc:docMk/>
            <pc:sldMk cId="2509035116" sldId="257"/>
            <ac:spMk id="3" creationId="{96A30FE7-2667-40AD-A0CE-821743D0D148}"/>
          </ac:spMkLst>
        </pc:spChg>
      </pc:sldChg>
      <pc:sldChg chg="modSp new">
        <pc:chgData name="Kim Taeheon" userId="385814b8f76df9d8" providerId="Windows Live" clId="Web-{C2822F5A-226A-4342-9508-CA4A4CA900D5}" dt="2020-11-09T06:28:31.787" v="1320" actId="20577"/>
        <pc:sldMkLst>
          <pc:docMk/>
          <pc:sldMk cId="2135281782" sldId="258"/>
        </pc:sldMkLst>
        <pc:spChg chg="mod">
          <ac:chgData name="Kim Taeheon" userId="385814b8f76df9d8" providerId="Windows Live" clId="Web-{C2822F5A-226A-4342-9508-CA4A4CA900D5}" dt="2020-11-09T06:08:40.654" v="777" actId="20577"/>
          <ac:spMkLst>
            <pc:docMk/>
            <pc:sldMk cId="2135281782" sldId="258"/>
            <ac:spMk id="2" creationId="{40E438F2-EC8E-4ADD-9B77-8369DCB055D5}"/>
          </ac:spMkLst>
        </pc:spChg>
        <pc:spChg chg="mod">
          <ac:chgData name="Kim Taeheon" userId="385814b8f76df9d8" providerId="Windows Live" clId="Web-{C2822F5A-226A-4342-9508-CA4A4CA900D5}" dt="2020-11-09T06:28:31.787" v="1320" actId="20577"/>
          <ac:spMkLst>
            <pc:docMk/>
            <pc:sldMk cId="2135281782" sldId="258"/>
            <ac:spMk id="3" creationId="{E6389DEB-FCBF-4265-91B1-CD3762827306}"/>
          </ac:spMkLst>
        </pc:spChg>
      </pc:sldChg>
      <pc:sldChg chg="modSp new">
        <pc:chgData name="Kim Taeheon" userId="385814b8f76df9d8" providerId="Windows Live" clId="Web-{C2822F5A-226A-4342-9508-CA4A4CA900D5}" dt="2020-11-09T06:30:31.346" v="1670" actId="20577"/>
        <pc:sldMkLst>
          <pc:docMk/>
          <pc:sldMk cId="1422787953" sldId="259"/>
        </pc:sldMkLst>
        <pc:spChg chg="mod">
          <ac:chgData name="Kim Taeheon" userId="385814b8f76df9d8" providerId="Windows Live" clId="Web-{C2822F5A-226A-4342-9508-CA4A4CA900D5}" dt="2020-11-09T06:28:38.369" v="1334" actId="20577"/>
          <ac:spMkLst>
            <pc:docMk/>
            <pc:sldMk cId="1422787953" sldId="259"/>
            <ac:spMk id="2" creationId="{11AF12D6-1C0E-4A95-99AE-8D037482038D}"/>
          </ac:spMkLst>
        </pc:spChg>
        <pc:spChg chg="mod">
          <ac:chgData name="Kim Taeheon" userId="385814b8f76df9d8" providerId="Windows Live" clId="Web-{C2822F5A-226A-4342-9508-CA4A4CA900D5}" dt="2020-11-09T06:30:31.346" v="1670" actId="20577"/>
          <ac:spMkLst>
            <pc:docMk/>
            <pc:sldMk cId="1422787953" sldId="259"/>
            <ac:spMk id="3" creationId="{7FA832E1-BECF-4321-9138-084E829C69F0}"/>
          </ac:spMkLst>
        </pc:spChg>
      </pc:sldChg>
      <pc:sldChg chg="modSp new">
        <pc:chgData name="Kim Taeheon" userId="385814b8f76df9d8" providerId="Windows Live" clId="Web-{C2822F5A-226A-4342-9508-CA4A4CA900D5}" dt="2020-11-09T07:03:56.546" v="2336" actId="20577"/>
        <pc:sldMkLst>
          <pc:docMk/>
          <pc:sldMk cId="3140587858" sldId="260"/>
        </pc:sldMkLst>
        <pc:spChg chg="mod">
          <ac:chgData name="Kim Taeheon" userId="385814b8f76df9d8" providerId="Windows Live" clId="Web-{C2822F5A-226A-4342-9508-CA4A4CA900D5}" dt="2020-11-09T06:30:39.493" v="1702" actId="20577"/>
          <ac:spMkLst>
            <pc:docMk/>
            <pc:sldMk cId="3140587858" sldId="260"/>
            <ac:spMk id="2" creationId="{35921EF1-28ED-4F71-B9B7-7C4E89DAAC26}"/>
          </ac:spMkLst>
        </pc:spChg>
        <pc:spChg chg="mod">
          <ac:chgData name="Kim Taeheon" userId="385814b8f76df9d8" providerId="Windows Live" clId="Web-{C2822F5A-226A-4342-9508-CA4A4CA900D5}" dt="2020-11-09T07:03:56.546" v="2336" actId="20577"/>
          <ac:spMkLst>
            <pc:docMk/>
            <pc:sldMk cId="3140587858" sldId="260"/>
            <ac:spMk id="3" creationId="{C1B4F0F5-1EBD-421C-B7D5-6CBD8F5289F0}"/>
          </ac:spMkLst>
        </pc:spChg>
      </pc:sldChg>
      <pc:sldChg chg="modSp new">
        <pc:chgData name="Kim Taeheon" userId="385814b8f76df9d8" providerId="Windows Live" clId="Web-{C2822F5A-226A-4342-9508-CA4A4CA900D5}" dt="2020-11-09T07:06:22.286" v="2539" actId="20577"/>
        <pc:sldMkLst>
          <pc:docMk/>
          <pc:sldMk cId="3076862337" sldId="261"/>
        </pc:sldMkLst>
        <pc:spChg chg="mod">
          <ac:chgData name="Kim Taeheon" userId="385814b8f76df9d8" providerId="Windows Live" clId="Web-{C2822F5A-226A-4342-9508-CA4A4CA900D5}" dt="2020-11-09T07:04:04.865" v="2368" actId="20577"/>
          <ac:spMkLst>
            <pc:docMk/>
            <pc:sldMk cId="3076862337" sldId="261"/>
            <ac:spMk id="2" creationId="{F331CE04-D4A2-4D4D-9833-BB64FA17A296}"/>
          </ac:spMkLst>
        </pc:spChg>
        <pc:spChg chg="mod">
          <ac:chgData name="Kim Taeheon" userId="385814b8f76df9d8" providerId="Windows Live" clId="Web-{C2822F5A-226A-4342-9508-CA4A4CA900D5}" dt="2020-11-09T07:06:22.286" v="2539" actId="20577"/>
          <ac:spMkLst>
            <pc:docMk/>
            <pc:sldMk cId="3076862337" sldId="261"/>
            <ac:spMk id="3" creationId="{C77077A9-DFAE-474E-92E5-F95F017C4D58}"/>
          </ac:spMkLst>
        </pc:spChg>
      </pc:sldChg>
      <pc:sldChg chg="modSp new">
        <pc:chgData name="Kim Taeheon" userId="385814b8f76df9d8" providerId="Windows Live" clId="Web-{C2822F5A-226A-4342-9508-CA4A4CA900D5}" dt="2020-11-09T07:07:30.491" v="2683" actId="20577"/>
        <pc:sldMkLst>
          <pc:docMk/>
          <pc:sldMk cId="2943415763" sldId="262"/>
        </pc:sldMkLst>
        <pc:spChg chg="mod">
          <ac:chgData name="Kim Taeheon" userId="385814b8f76df9d8" providerId="Windows Live" clId="Web-{C2822F5A-226A-4342-9508-CA4A4CA900D5}" dt="2020-11-09T07:06:29.395" v="2561" actId="20577"/>
          <ac:spMkLst>
            <pc:docMk/>
            <pc:sldMk cId="2943415763" sldId="262"/>
            <ac:spMk id="2" creationId="{8E0F175C-3793-4195-AFC4-4EB2344F3E94}"/>
          </ac:spMkLst>
        </pc:spChg>
        <pc:spChg chg="mod">
          <ac:chgData name="Kim Taeheon" userId="385814b8f76df9d8" providerId="Windows Live" clId="Web-{C2822F5A-226A-4342-9508-CA4A4CA900D5}" dt="2020-11-09T07:07:30.491" v="2683" actId="20577"/>
          <ac:spMkLst>
            <pc:docMk/>
            <pc:sldMk cId="2943415763" sldId="262"/>
            <ac:spMk id="3" creationId="{0BAA4E7C-1AEA-4ED6-8ABB-CBC71F1EEE3F}"/>
          </ac:spMkLst>
        </pc:spChg>
      </pc:sldChg>
      <pc:sldChg chg="modSp new">
        <pc:chgData name="Kim Taeheon" userId="385814b8f76df9d8" providerId="Windows Live" clId="Web-{C2822F5A-226A-4342-9508-CA4A4CA900D5}" dt="2020-11-09T07:08:41.586" v="2865" actId="20577"/>
        <pc:sldMkLst>
          <pc:docMk/>
          <pc:sldMk cId="18640779" sldId="263"/>
        </pc:sldMkLst>
        <pc:spChg chg="mod">
          <ac:chgData name="Kim Taeheon" userId="385814b8f76df9d8" providerId="Windows Live" clId="Web-{C2822F5A-226A-4342-9508-CA4A4CA900D5}" dt="2020-11-09T07:07:49.007" v="2708" actId="20577"/>
          <ac:spMkLst>
            <pc:docMk/>
            <pc:sldMk cId="18640779" sldId="263"/>
            <ac:spMk id="2" creationId="{5025F150-8EA1-462F-A14C-B5D31E9DFF79}"/>
          </ac:spMkLst>
        </pc:spChg>
        <pc:spChg chg="mod">
          <ac:chgData name="Kim Taeheon" userId="385814b8f76df9d8" providerId="Windows Live" clId="Web-{C2822F5A-226A-4342-9508-CA4A4CA900D5}" dt="2020-11-09T07:08:41.586" v="2865" actId="20577"/>
          <ac:spMkLst>
            <pc:docMk/>
            <pc:sldMk cId="18640779" sldId="263"/>
            <ac:spMk id="3" creationId="{9F2F86B1-90EF-442C-8BA3-67169E38C29C}"/>
          </ac:spMkLst>
        </pc:spChg>
      </pc:sldChg>
      <pc:sldChg chg="modSp new">
        <pc:chgData name="Kim Taeheon" userId="385814b8f76df9d8" providerId="Windows Live" clId="Web-{C2822F5A-226A-4342-9508-CA4A4CA900D5}" dt="2020-11-09T07:14:21.704" v="3202" actId="20577"/>
        <pc:sldMkLst>
          <pc:docMk/>
          <pc:sldMk cId="1626114496" sldId="264"/>
        </pc:sldMkLst>
        <pc:spChg chg="mod">
          <ac:chgData name="Kim Taeheon" userId="385814b8f76df9d8" providerId="Windows Live" clId="Web-{C2822F5A-226A-4342-9508-CA4A4CA900D5}" dt="2020-11-09T07:08:53.649" v="2894" actId="20577"/>
          <ac:spMkLst>
            <pc:docMk/>
            <pc:sldMk cId="1626114496" sldId="264"/>
            <ac:spMk id="2" creationId="{0A48B753-6504-44CC-8732-BA4CF5E1EBDB}"/>
          </ac:spMkLst>
        </pc:spChg>
        <pc:spChg chg="mod">
          <ac:chgData name="Kim Taeheon" userId="385814b8f76df9d8" providerId="Windows Live" clId="Web-{C2822F5A-226A-4342-9508-CA4A4CA900D5}" dt="2020-11-09T07:14:21.704" v="3202" actId="20577"/>
          <ac:spMkLst>
            <pc:docMk/>
            <pc:sldMk cId="1626114496" sldId="264"/>
            <ac:spMk id="3" creationId="{F7E11A73-D45B-4088-954F-A04E789BC2A6}"/>
          </ac:spMkLst>
        </pc:spChg>
      </pc:sldChg>
      <pc:sldChg chg="modSp new">
        <pc:chgData name="Kim Taeheon" userId="385814b8f76df9d8" providerId="Windows Live" clId="Web-{C2822F5A-226A-4342-9508-CA4A4CA900D5}" dt="2020-11-09T07:17:07.177" v="3640" actId="20577"/>
        <pc:sldMkLst>
          <pc:docMk/>
          <pc:sldMk cId="2906869436" sldId="265"/>
        </pc:sldMkLst>
        <pc:spChg chg="mod">
          <ac:chgData name="Kim Taeheon" userId="385814b8f76df9d8" providerId="Windows Live" clId="Web-{C2822F5A-226A-4342-9508-CA4A4CA900D5}" dt="2020-11-09T07:14:35.407" v="3244" actId="20577"/>
          <ac:spMkLst>
            <pc:docMk/>
            <pc:sldMk cId="2906869436" sldId="265"/>
            <ac:spMk id="2" creationId="{ACD763DC-961E-40C5-9AAB-8529E9D70A88}"/>
          </ac:spMkLst>
        </pc:spChg>
        <pc:spChg chg="mod">
          <ac:chgData name="Kim Taeheon" userId="385814b8f76df9d8" providerId="Windows Live" clId="Web-{C2822F5A-226A-4342-9508-CA4A4CA900D5}" dt="2020-11-09T07:17:07.177" v="3640" actId="20577"/>
          <ac:spMkLst>
            <pc:docMk/>
            <pc:sldMk cId="2906869436" sldId="265"/>
            <ac:spMk id="3" creationId="{A384A871-A014-4DC0-B91E-15771D79918B}"/>
          </ac:spMkLst>
        </pc:spChg>
      </pc:sldChg>
      <pc:sldChg chg="modSp new">
        <pc:chgData name="Kim Taeheon" userId="385814b8f76df9d8" providerId="Windows Live" clId="Web-{C2822F5A-226A-4342-9508-CA4A4CA900D5}" dt="2020-11-09T07:31:47.995" v="4098" actId="20577"/>
        <pc:sldMkLst>
          <pc:docMk/>
          <pc:sldMk cId="51760724" sldId="266"/>
        </pc:sldMkLst>
        <pc:spChg chg="mod">
          <ac:chgData name="Kim Taeheon" userId="385814b8f76df9d8" providerId="Windows Live" clId="Web-{C2822F5A-226A-4342-9508-CA4A4CA900D5}" dt="2020-11-09T07:20:13.447" v="3671" actId="20577"/>
          <ac:spMkLst>
            <pc:docMk/>
            <pc:sldMk cId="51760724" sldId="266"/>
            <ac:spMk id="2" creationId="{1BC07877-3803-40B4-B9BB-FE3A9BAA900B}"/>
          </ac:spMkLst>
        </pc:spChg>
        <pc:spChg chg="mod">
          <ac:chgData name="Kim Taeheon" userId="385814b8f76df9d8" providerId="Windows Live" clId="Web-{C2822F5A-226A-4342-9508-CA4A4CA900D5}" dt="2020-11-09T07:31:47.995" v="4098" actId="20577"/>
          <ac:spMkLst>
            <pc:docMk/>
            <pc:sldMk cId="51760724" sldId="266"/>
            <ac:spMk id="3" creationId="{A9913709-A8AD-475A-A503-371D733AEE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35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인덱스 설계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63DC-961E-40C5-9AAB-8529E9D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인덱스 대상 컬럼 선정 기준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4A871-A014-4DC0-B91E-15771D799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인덱스 컬럼의 분포도가 10~15% 이내인 컬럼</a:t>
            </a:r>
          </a:p>
          <a:p>
            <a:r>
              <a:rPr lang="ko-KR" altLang="en-US">
                <a:ea typeface="맑은 고딕"/>
              </a:rPr>
              <a:t>분포도 = 컬럼값의 평균 Row수/테이블의 총 Row 수) x 100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분포도가 10~ 15% 이상이어도 부분 처리를 목적으로 하는 컬럼</a:t>
            </a:r>
          </a:p>
          <a:p>
            <a:r>
              <a:rPr lang="ko-KR" altLang="en-US">
                <a:ea typeface="맑은 고딕"/>
              </a:rPr>
              <a:t>입 출력 장표등에서 조회 및 출력 조건으로 사용되는 컬럼</a:t>
            </a:r>
          </a:p>
          <a:p>
            <a:r>
              <a:rPr lang="ko-KR" altLang="en-US">
                <a:ea typeface="맑은 고딕"/>
              </a:rPr>
              <a:t>ORDER BY, GROUP BY, UNION이 빈번한 컬럼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0686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7877-3803-40B4-B9BB-FE3A9BAA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인덱스 설계 시 고려사항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13709-A8AD-475A-A503-371D733AE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새로 추가되는 인덱스는 기존 액세스 경로에 영향을 미칠 수 있다.</a:t>
            </a:r>
          </a:p>
          <a:p>
            <a:r>
              <a:rPr lang="ko-KR" altLang="en-US">
                <a:ea typeface="맑은 고딕"/>
              </a:rPr>
              <a:t>인덱스를 지나치게 많이 만들면 오버헤드가 발생한다.</a:t>
            </a:r>
          </a:p>
          <a:p>
            <a:r>
              <a:rPr lang="ko-KR" altLang="en-US">
                <a:ea typeface="맑은 고딕"/>
              </a:rPr>
              <a:t>넓은 범위를 인덱스로 처리하면 많은 오버헤드가 발생한다.</a:t>
            </a:r>
          </a:p>
          <a:p>
            <a:r>
              <a:rPr lang="ko-KR" altLang="en-US">
                <a:ea typeface="맑은 고딕"/>
              </a:rPr>
              <a:t>인덱스를 만들면 추가적인 저장 공간이 필요하다.</a:t>
            </a:r>
          </a:p>
          <a:p>
            <a:r>
              <a:rPr lang="ko-KR" altLang="en-US">
                <a:ea typeface="맑은 고딕"/>
              </a:rPr>
              <a:t>인덱스와 테이블 데이터의 저장-+ 공간이 분리되도록 설계한다.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176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9F42-F22C-4B66-B769-52289479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인덱스 개념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30FE7-2667-40AD-A0CE-821743D0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1939" cy="489767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dirty="0">
                <a:ea typeface="맑은 고딕"/>
              </a:rPr>
              <a:t>인덱스란 레코드에 빠르게 접근하기 위해 키, 포인터 쌍으로 구성되는 데이터 구조</a:t>
            </a:r>
          </a:p>
          <a:p>
            <a:r>
              <a:rPr lang="ko-KR" altLang="en-US" dirty="0">
                <a:ea typeface="맑은 고딕"/>
              </a:rPr>
              <a:t>인덱스는 데이터가 저장된 물리적 구조와 밀접한 관계 있음</a:t>
            </a:r>
          </a:p>
          <a:p>
            <a:r>
              <a:rPr lang="ko-KR" altLang="en-US" dirty="0">
                <a:ea typeface="맑은 고딕"/>
              </a:rPr>
              <a:t>인덱스는 레코드가 저장된 물리적 구조에 접근하는 방법 제공</a:t>
            </a:r>
          </a:p>
          <a:p>
            <a:r>
              <a:rPr lang="ko-KR" altLang="en-US" dirty="0">
                <a:ea typeface="맑은 고딕"/>
              </a:rPr>
              <a:t>레코드의 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삽입과 삭제가 수시로 일어나는 경우</a:t>
            </a:r>
            <a:r>
              <a:rPr lang="ko-KR" altLang="en-US" dirty="0">
                <a:ea typeface="맑은 고딕"/>
              </a:rPr>
              <a:t>에는 인덱스의 개수를 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최소</a:t>
            </a:r>
            <a:r>
              <a:rPr lang="ko-KR" altLang="en-US" dirty="0">
                <a:ea typeface="맑은 고딕"/>
              </a:rPr>
              <a:t>로 하는 것이 효율적</a:t>
            </a:r>
          </a:p>
          <a:p>
            <a:r>
              <a:rPr lang="ko-KR" altLang="en-US" dirty="0">
                <a:ea typeface="맑은 고딕"/>
              </a:rPr>
              <a:t>인덱스가 없으면 테이블 스캔 발생</a:t>
            </a:r>
          </a:p>
          <a:p>
            <a:r>
              <a:rPr lang="ko-KR" altLang="en-US" dirty="0" err="1">
                <a:ea typeface="맑은 고딕"/>
              </a:rPr>
              <a:t>기본키</a:t>
            </a:r>
            <a:r>
              <a:rPr lang="ko-KR" altLang="en-US" dirty="0">
                <a:ea typeface="맑은 고딕"/>
              </a:rPr>
              <a:t> 인덱스를 기본 인덱스, 나머지 인덱스는 보조 인덱스라고 한다.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레코드의 물리적 순서가 인덱스의 엔트리 순서와 일치하게 유지되도록 구성되는 인덱스를 </a:t>
            </a:r>
            <a:r>
              <a:rPr lang="ko-KR" altLang="en-US" dirty="0" err="1">
                <a:ea typeface="맑은 고딕"/>
              </a:rPr>
              <a:t>클러스터드</a:t>
            </a:r>
            <a:r>
              <a:rPr lang="ko-KR" altLang="en-US" dirty="0">
                <a:ea typeface="맑은 고딕"/>
              </a:rPr>
              <a:t> 인덱스라고 함</a:t>
            </a:r>
          </a:p>
        </p:txBody>
      </p:sp>
    </p:spTree>
    <p:extLst>
      <p:ext uri="{BB962C8B-B14F-4D97-AF65-F5344CB8AC3E}">
        <p14:creationId xmlns:p14="http://schemas.microsoft.com/office/powerpoint/2010/main" val="250903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38F2-EC8E-4ADD-9B77-8369DCB0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트리 기반 인덱스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89DEB-FCBF-4265-91B1-CD3762827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dirty="0">
                <a:ea typeface="맑은 고딕"/>
              </a:rPr>
              <a:t>인덱스 저장하는 블록들이 트리구조를 이루고 있는 것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B트리</a:t>
            </a:r>
            <a:r>
              <a:rPr lang="ko-KR" altLang="en-US" dirty="0">
                <a:ea typeface="맑은 고딕"/>
              </a:rPr>
              <a:t> 인덱스</a:t>
            </a:r>
          </a:p>
          <a:p>
            <a:r>
              <a:rPr lang="ko-KR" altLang="en-US" dirty="0">
                <a:ea typeface="맑은 고딕"/>
              </a:rPr>
              <a:t>일반적으로 사용되는 인덱스로 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루트 노드</a:t>
            </a:r>
            <a:r>
              <a:rPr lang="ko-KR" altLang="en-US" dirty="0">
                <a:ea typeface="맑은 고딕"/>
              </a:rPr>
              <a:t>에서 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하위 노드</a:t>
            </a:r>
            <a:r>
              <a:rPr lang="ko-KR" altLang="en-US" dirty="0">
                <a:ea typeface="맑은 고딕"/>
              </a:rPr>
              <a:t>로 키 값의 크기를 </a:t>
            </a:r>
            <a:r>
              <a:rPr lang="ko-KR" altLang="en-US" dirty="0" err="1">
                <a:ea typeface="맑은 고딕"/>
              </a:rPr>
              <a:t>비교해나가면서</a:t>
            </a:r>
            <a:r>
              <a:rPr lang="ko-KR" altLang="en-US" dirty="0">
                <a:ea typeface="맑은 고딕"/>
              </a:rPr>
              <a:t> 단말 노드에서 찾고자 하는 데이터 검색</a:t>
            </a:r>
          </a:p>
          <a:p>
            <a:r>
              <a:rPr lang="ko-KR" altLang="en-US" dirty="0" err="1">
                <a:ea typeface="맑은 고딕"/>
              </a:rPr>
              <a:t>B+트리</a:t>
            </a:r>
            <a:r>
              <a:rPr lang="ko-KR" altLang="en-US" dirty="0">
                <a:ea typeface="맑은 고딕"/>
              </a:rPr>
              <a:t> 인덱스</a:t>
            </a:r>
          </a:p>
          <a:p>
            <a:r>
              <a:rPr lang="ko-KR" altLang="en-US" dirty="0" err="1">
                <a:ea typeface="맑은 고딕"/>
              </a:rPr>
              <a:t>B트리</a:t>
            </a:r>
            <a:r>
              <a:rPr lang="ko-KR" altLang="en-US" dirty="0">
                <a:ea typeface="맑은 고딕"/>
              </a:rPr>
              <a:t> 의 변형 </a:t>
            </a:r>
            <a:r>
              <a:rPr lang="ko-KR" altLang="en-US" dirty="0" err="1">
                <a:ea typeface="맑은 고딕"/>
              </a:rPr>
              <a:t>단말노드가</a:t>
            </a:r>
            <a:r>
              <a:rPr lang="ko-KR" altLang="en-US" dirty="0">
                <a:ea typeface="맑은 고딕"/>
              </a:rPr>
              <a:t> 아닌 노드로 구성된 인덱스 세트와 단말 노드로만 구성된 순차 </a:t>
            </a:r>
            <a:r>
              <a:rPr lang="ko-KR" altLang="en-US" dirty="0" err="1">
                <a:ea typeface="맑은 고딕"/>
              </a:rPr>
              <a:t>세크로</a:t>
            </a:r>
            <a:r>
              <a:rPr lang="ko-KR" altLang="en-US" dirty="0">
                <a:ea typeface="맑은 고딕"/>
              </a:rPr>
              <a:t> 구분됨</a:t>
            </a:r>
          </a:p>
          <a:p>
            <a:r>
              <a:rPr lang="ko-KR" altLang="en-US" dirty="0">
                <a:ea typeface="맑은 고딕"/>
              </a:rPr>
              <a:t>인덱스  세트에 있는 모든 키 값이 단말 노드에 다시 나타나므로 </a:t>
            </a:r>
            <a:r>
              <a:rPr lang="ko-KR" altLang="en-US" dirty="0" err="1">
                <a:ea typeface="맑은 고딕"/>
              </a:rPr>
              <a:t>단말노드만을</a:t>
            </a:r>
            <a:r>
              <a:rPr lang="ko-KR" altLang="en-US" dirty="0">
                <a:ea typeface="맑은 고딕"/>
              </a:rPr>
              <a:t> 이용한 순차 처리 가능</a:t>
            </a:r>
          </a:p>
        </p:txBody>
      </p:sp>
    </p:spTree>
    <p:extLst>
      <p:ext uri="{BB962C8B-B14F-4D97-AF65-F5344CB8AC3E}">
        <p14:creationId xmlns:p14="http://schemas.microsoft.com/office/powerpoint/2010/main" val="213528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12D6-1C0E-4A95-99AE-8D037482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비트맵 인덱스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832E1-BECF-4321-9138-084E829C6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인덱스 컬럼의 데이터를 </a:t>
            </a:r>
            <a:r>
              <a:rPr lang="ko-KR" altLang="en-US" dirty="0" err="1">
                <a:ea typeface="맑은 고딕"/>
              </a:rPr>
              <a:t>bit</a:t>
            </a:r>
            <a:r>
              <a:rPr lang="ko-KR" altLang="en-US" dirty="0">
                <a:ea typeface="맑은 고딕"/>
              </a:rPr>
              <a:t> 값이 0, 1로 변환하여 인덱스 키로 사용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비트맵 인덱스 목적 : 키 값을 포함하는 로우의 주소를 제공하는 것</a:t>
            </a:r>
          </a:p>
          <a:p>
            <a:r>
              <a:rPr lang="ko-KR" altLang="en-US" dirty="0">
                <a:ea typeface="맑은 고딕"/>
              </a:rPr>
              <a:t>비트맵 인덱스는 분포도가 좋은 컬럼에 적합, 성능향상</a:t>
            </a:r>
          </a:p>
          <a:p>
            <a:r>
              <a:rPr lang="ko-KR" altLang="en-US" dirty="0">
                <a:ea typeface="맑은 고딕"/>
              </a:rPr>
              <a:t>데이터가 </a:t>
            </a:r>
            <a:r>
              <a:rPr lang="ko-KR" altLang="en-US" dirty="0" err="1">
                <a:ea typeface="맑은 고딕"/>
              </a:rPr>
              <a:t>bit로</a:t>
            </a:r>
            <a:r>
              <a:rPr lang="ko-KR" altLang="en-US" dirty="0">
                <a:ea typeface="맑은 고딕"/>
              </a:rPr>
              <a:t> 구성되어 있기 때문에 효율적 논리 연산가능 저장공간 작음</a:t>
            </a:r>
          </a:p>
          <a:p>
            <a:r>
              <a:rPr lang="ko-KR" altLang="en-US" dirty="0">
                <a:ea typeface="맑은 고딕"/>
              </a:rPr>
              <a:t>압축 효율이 좋다.</a:t>
            </a:r>
          </a:p>
        </p:txBody>
      </p:sp>
    </p:spTree>
    <p:extLst>
      <p:ext uri="{BB962C8B-B14F-4D97-AF65-F5344CB8AC3E}">
        <p14:creationId xmlns:p14="http://schemas.microsoft.com/office/powerpoint/2010/main" val="142278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1EF1-28ED-4F71-B9B7-7C4E89DA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함수 기반 인덱스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4F0F5-1EBD-421C-B7D5-6CBD8F528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ko-KR" altLang="en-US" dirty="0">
                <a:ea typeface="맑은 고딕"/>
              </a:rPr>
              <a:t>컬럼의 값 대신 컬럼에 특정 함수나 수식을 적용하여 산출된 값을 사용하는 것으로, </a:t>
            </a:r>
            <a:r>
              <a:rPr lang="ko-KR" altLang="en-US" err="1">
                <a:ea typeface="맑은 고딕"/>
              </a:rPr>
              <a:t>B</a:t>
            </a:r>
            <a:r>
              <a:rPr lang="ko-KR" altLang="en-US" dirty="0">
                <a:ea typeface="맑은 고딕"/>
              </a:rPr>
              <a:t>+ 인덱스 또는 비트맵 인덱스를 생성하여 사용한다.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함수기반 인덱스는 데이터를 입력하거나 수정할 때 함수를 적용해야 하므로 부하 발생가능성 있다.</a:t>
            </a:r>
          </a:p>
          <a:p>
            <a:r>
              <a:rPr lang="ko-KR" altLang="en-US" dirty="0">
                <a:ea typeface="맑은 고딕"/>
              </a:rPr>
              <a:t>사용된 함수가 사용자 정의 함수일 경우 시스템 함수보다 부하가 더 큼</a:t>
            </a:r>
          </a:p>
          <a:p>
            <a:r>
              <a:rPr lang="ko-KR" altLang="en-US">
                <a:ea typeface="맑은 고딕"/>
              </a:rPr>
              <a:t>적용가능한 함수의 종류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산술식, 사용자 정의 함수, PL/SQL 함수, SQL 함수, 함수 패키지, c callout 등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4058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CE04-D4A2-4D4D-9833-BB64FA17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비트맵 조인 인덱스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077A9-DFAE-474E-92E5-F95F017C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다수의 조인된 객체로 구성된 인덱스 단일 객체로 구성된 일반적인 인덱스와 액세스 방법이 다름</a:t>
            </a:r>
            <a:endParaRPr lang="ko-KR"/>
          </a:p>
          <a:p>
            <a:r>
              <a:rPr lang="ko-KR" altLang="en-US">
                <a:ea typeface="맑은 고딕"/>
              </a:rPr>
              <a:t>비트맵 인덱스와 물리적 구조가 동일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7686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175C-3793-4195-AFC4-4EB2344F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도메인 인덱스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A4E7C-1AEA-4ED6-8ABB-CBC71F1EE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도메인 인덱스는 개발자가 필요한 인덱스를 직접 만들어 사용하는 것으로, 확장형 인덱스 라고도 한다.</a:t>
            </a:r>
          </a:p>
        </p:txBody>
      </p:sp>
    </p:spTree>
    <p:extLst>
      <p:ext uri="{BB962C8B-B14F-4D97-AF65-F5344CB8AC3E}">
        <p14:creationId xmlns:p14="http://schemas.microsoft.com/office/powerpoint/2010/main" val="294341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F150-8EA1-462F-A14C-B5D31E9D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인덱스 설계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F86B1-90EF-442C-8BA3-67169E38C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설계 순서</a:t>
            </a:r>
            <a:endParaRPr lang="ko-KR" altLang="en-US">
              <a:ea typeface="맑은 고딕" panose="020B0503020000020004" pitchFamily="34" charset="-127"/>
            </a:endParaRPr>
          </a:p>
          <a:p>
            <a:r>
              <a:rPr lang="ko-KR" altLang="en-US">
                <a:ea typeface="맑은 고딕"/>
              </a:rPr>
              <a:t>1. 인덱스의 대상 테이블, 컬럼 등을 선정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2. 인덱스의 효율성 검토, 인덱스 최적화 수행</a:t>
            </a:r>
          </a:p>
          <a:p>
            <a:r>
              <a:rPr lang="ko-KR" altLang="en-US">
                <a:ea typeface="맑은 고딕"/>
              </a:rPr>
              <a:t>3. 인덱스 정의서 작성</a:t>
            </a:r>
          </a:p>
        </p:txBody>
      </p:sp>
    </p:spTree>
    <p:extLst>
      <p:ext uri="{BB962C8B-B14F-4D97-AF65-F5344CB8AC3E}">
        <p14:creationId xmlns:p14="http://schemas.microsoft.com/office/powerpoint/2010/main" val="1864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B753-6504-44CC-8732-BA4CF5E1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인덱스 대상 테이블 선정 기준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11A73-D45B-4088-954F-A04E789BC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Multi Block Read 수에 따라 판단(테이블 액세스 시 메모리에 한 번에 읽어 들일 수 있는 블록의 수를 말함)</a:t>
            </a:r>
          </a:p>
          <a:p>
            <a:r>
              <a:rPr lang="ko-KR" altLang="en-US">
                <a:ea typeface="맑은 고딕"/>
              </a:rPr>
              <a:t>랜덤 액세스가 빈번한 테이블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특정 범위나 특정 순서로 데이터 조희가 필요한 테이블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다른 테이블과 순차적 조인이 발생되는 테이블</a:t>
            </a:r>
          </a:p>
        </p:txBody>
      </p:sp>
    </p:spTree>
    <p:extLst>
      <p:ext uri="{BB962C8B-B14F-4D97-AF65-F5344CB8AC3E}">
        <p14:creationId xmlns:p14="http://schemas.microsoft.com/office/powerpoint/2010/main" val="162611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테마</vt:lpstr>
      <vt:lpstr>Section 35</vt:lpstr>
      <vt:lpstr>인덱스 개념</vt:lpstr>
      <vt:lpstr>트리 기반 인덱스</vt:lpstr>
      <vt:lpstr>비트맵 인덱스</vt:lpstr>
      <vt:lpstr>함수 기반 인덱스</vt:lpstr>
      <vt:lpstr>비트맵 조인 인덱스</vt:lpstr>
      <vt:lpstr>도메인 인덱스</vt:lpstr>
      <vt:lpstr>인덱스 설계</vt:lpstr>
      <vt:lpstr>인덱스 대상 테이블 선정 기준</vt:lpstr>
      <vt:lpstr>인덱스 대상 컬럼 선정 기준</vt:lpstr>
      <vt:lpstr>인덱스 설계 시 고려사항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ㄴ</dc:title>
  <dc:creator/>
  <cp:lastModifiedBy/>
  <cp:revision>273</cp:revision>
  <dcterms:created xsi:type="dcterms:W3CDTF">2012-07-30T17:18:39Z</dcterms:created>
  <dcterms:modified xsi:type="dcterms:W3CDTF">2020-11-09T07:32:07Z</dcterms:modified>
</cp:coreProperties>
</file>