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88842-8AEB-4793-8628-B8DBF1AFD1C8}" v="1489" dt="2020-11-09T08:36:40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77D88842-8AEB-4793-8628-B8DBF1AFD1C8}"/>
    <pc:docChg chg="addSld modSld">
      <pc:chgData name="Kim Taeheon" userId="385814b8f76df9d8" providerId="Windows Live" clId="Web-{77D88842-8AEB-4793-8628-B8DBF1AFD1C8}" dt="2020-11-09T08:36:40.425" v="1481" actId="20577"/>
      <pc:docMkLst>
        <pc:docMk/>
      </pc:docMkLst>
      <pc:sldChg chg="modSp">
        <pc:chgData name="Kim Taeheon" userId="385814b8f76df9d8" providerId="Windows Live" clId="Web-{77D88842-8AEB-4793-8628-B8DBF1AFD1C8}" dt="2020-11-09T08:24:00.324" v="24" actId="20577"/>
        <pc:sldMkLst>
          <pc:docMk/>
          <pc:sldMk cId="3569210928" sldId="256"/>
        </pc:sldMkLst>
        <pc:spChg chg="mod">
          <ac:chgData name="Kim Taeheon" userId="385814b8f76df9d8" providerId="Windows Live" clId="Web-{77D88842-8AEB-4793-8628-B8DBF1AFD1C8}" dt="2020-11-09T08:23:52.855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77D88842-8AEB-4793-8628-B8DBF1AFD1C8}" dt="2020-11-09T08:24:00.324" v="2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77D88842-8AEB-4793-8628-B8DBF1AFD1C8}" dt="2020-11-09T08:28:42.124" v="344" actId="20577"/>
        <pc:sldMkLst>
          <pc:docMk/>
          <pc:sldMk cId="901513803" sldId="257"/>
        </pc:sldMkLst>
        <pc:spChg chg="mod">
          <ac:chgData name="Kim Taeheon" userId="385814b8f76df9d8" providerId="Windows Live" clId="Web-{77D88842-8AEB-4793-8628-B8DBF1AFD1C8}" dt="2020-11-09T08:24:09.418" v="43" actId="20577"/>
          <ac:spMkLst>
            <pc:docMk/>
            <pc:sldMk cId="901513803" sldId="257"/>
            <ac:spMk id="2" creationId="{DBBF1B6D-ECFB-4234-A6B6-5A59299899F0}"/>
          </ac:spMkLst>
        </pc:spChg>
        <pc:spChg chg="mod">
          <ac:chgData name="Kim Taeheon" userId="385814b8f76df9d8" providerId="Windows Live" clId="Web-{77D88842-8AEB-4793-8628-B8DBF1AFD1C8}" dt="2020-11-09T08:28:42.124" v="344" actId="20577"/>
          <ac:spMkLst>
            <pc:docMk/>
            <pc:sldMk cId="901513803" sldId="257"/>
            <ac:spMk id="3" creationId="{3022C8F2-1DED-4552-928A-FD441EFFDA6D}"/>
          </ac:spMkLst>
        </pc:spChg>
      </pc:sldChg>
      <pc:sldChg chg="modSp new">
        <pc:chgData name="Kim Taeheon" userId="385814b8f76df9d8" providerId="Windows Live" clId="Web-{77D88842-8AEB-4793-8628-B8DBF1AFD1C8}" dt="2020-11-09T08:36:12.050" v="1479" actId="20577"/>
        <pc:sldMkLst>
          <pc:docMk/>
          <pc:sldMk cId="1758283425" sldId="258"/>
        </pc:sldMkLst>
        <pc:spChg chg="mod">
          <ac:chgData name="Kim Taeheon" userId="385814b8f76df9d8" providerId="Windows Live" clId="Web-{77D88842-8AEB-4793-8628-B8DBF1AFD1C8}" dt="2020-11-09T08:28:51.780" v="358" actId="20577"/>
          <ac:spMkLst>
            <pc:docMk/>
            <pc:sldMk cId="1758283425" sldId="258"/>
            <ac:spMk id="2" creationId="{26B9D31F-EF52-4C25-B0D3-12CBB4C66FEB}"/>
          </ac:spMkLst>
        </pc:spChg>
        <pc:spChg chg="mod">
          <ac:chgData name="Kim Taeheon" userId="385814b8f76df9d8" providerId="Windows Live" clId="Web-{77D88842-8AEB-4793-8628-B8DBF1AFD1C8}" dt="2020-11-09T08:36:12.050" v="1479" actId="20577"/>
          <ac:spMkLst>
            <pc:docMk/>
            <pc:sldMk cId="1758283425" sldId="258"/>
            <ac:spMk id="3" creationId="{DDA02A43-AFC3-4B6E-854F-AF62987D09CC}"/>
          </ac:spMkLst>
        </pc:spChg>
      </pc:sldChg>
      <pc:sldChg chg="modSp new">
        <pc:chgData name="Kim Taeheon" userId="385814b8f76df9d8" providerId="Windows Live" clId="Web-{77D88842-8AEB-4793-8628-B8DBF1AFD1C8}" dt="2020-11-09T08:32:48.251" v="1181" actId="20577"/>
        <pc:sldMkLst>
          <pc:docMk/>
          <pc:sldMk cId="2095706985" sldId="259"/>
        </pc:sldMkLst>
        <pc:spChg chg="mod">
          <ac:chgData name="Kim Taeheon" userId="385814b8f76df9d8" providerId="Windows Live" clId="Web-{77D88842-8AEB-4793-8628-B8DBF1AFD1C8}" dt="2020-11-09T08:31:37.688" v="999" actId="20577"/>
          <ac:spMkLst>
            <pc:docMk/>
            <pc:sldMk cId="2095706985" sldId="259"/>
            <ac:spMk id="2" creationId="{C03430BF-71E7-43F5-9EE6-2291187D9C8F}"/>
          </ac:spMkLst>
        </pc:spChg>
        <pc:spChg chg="mod">
          <ac:chgData name="Kim Taeheon" userId="385814b8f76df9d8" providerId="Windows Live" clId="Web-{77D88842-8AEB-4793-8628-B8DBF1AFD1C8}" dt="2020-11-09T08:32:48.251" v="1181" actId="20577"/>
          <ac:spMkLst>
            <pc:docMk/>
            <pc:sldMk cId="2095706985" sldId="259"/>
            <ac:spMk id="3" creationId="{2B96063C-4A96-4DAA-AE36-E1A9506D6606}"/>
          </ac:spMkLst>
        </pc:spChg>
      </pc:sldChg>
      <pc:sldChg chg="modSp new">
        <pc:chgData name="Kim Taeheon" userId="385814b8f76df9d8" providerId="Windows Live" clId="Web-{77D88842-8AEB-4793-8628-B8DBF1AFD1C8}" dt="2020-11-09T08:34:01.346" v="1471" actId="20577"/>
        <pc:sldMkLst>
          <pc:docMk/>
          <pc:sldMk cId="939099076" sldId="260"/>
        </pc:sldMkLst>
        <pc:spChg chg="mod">
          <ac:chgData name="Kim Taeheon" userId="385814b8f76df9d8" providerId="Windows Live" clId="Web-{77D88842-8AEB-4793-8628-B8DBF1AFD1C8}" dt="2020-11-09T08:32:55.720" v="1208" actId="20577"/>
          <ac:spMkLst>
            <pc:docMk/>
            <pc:sldMk cId="939099076" sldId="260"/>
            <ac:spMk id="2" creationId="{296789AC-F188-48F0-A5DF-7C5CD3B2892C}"/>
          </ac:spMkLst>
        </pc:spChg>
        <pc:spChg chg="mod">
          <ac:chgData name="Kim Taeheon" userId="385814b8f76df9d8" providerId="Windows Live" clId="Web-{77D88842-8AEB-4793-8628-B8DBF1AFD1C8}" dt="2020-11-09T08:34:01.346" v="1471" actId="20577"/>
          <ac:spMkLst>
            <pc:docMk/>
            <pc:sldMk cId="939099076" sldId="260"/>
            <ac:spMk id="3" creationId="{9341E9E8-9DAA-494D-BF88-FA4AAB3A1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37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클러스터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1B6D-ECFB-4234-A6B6-5A592998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클러스터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C8F2-1DED-4552-928A-FD441EFF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 액세스 효율을 향상시키기 위해 동일한 성격의 데이터를 동일한 데이터 블록에 저장하는 물리적 저장 방법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클러스터링 키로 지정된 컬럼 값의 순서대로 저장되고, 여러 개의 테이블이 하나의 클러스터에 저장된다.</a:t>
            </a:r>
          </a:p>
        </p:txBody>
      </p:sp>
    </p:spTree>
    <p:extLst>
      <p:ext uri="{BB962C8B-B14F-4D97-AF65-F5344CB8AC3E}">
        <p14:creationId xmlns:p14="http://schemas.microsoft.com/office/powerpoint/2010/main" val="9015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D31F-EF52-4C25-B0D3-12CBB4C6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클러스터 특징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2A43-AFC3-4B6E-854F-AF62987D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클러스터링 된 테이블은 데이터 조회속도는 향상시키지만 데이터 입력, 수정, 삭제에 대한 성능은 저하시킨다.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클러스터는 데이터의 분포도가 넓을 수록 유리하다.</a:t>
            </a:r>
          </a:p>
          <a:p>
            <a:r>
              <a:rPr lang="ko-KR" altLang="en-US" dirty="0">
                <a:ea typeface="맑은 고딕"/>
              </a:rPr>
              <a:t>데이터 분포도가 넓은 테이블을 클러스터링 하면 저장 공간을 절약 할 수 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대용량 처리 트랜잭션은 전체 테이블을 스캔하는 일이 빈번하므로 클러스터링을 하지 않는게 좋다.</a:t>
            </a:r>
          </a:p>
          <a:p>
            <a:r>
              <a:rPr lang="ko-KR" altLang="en-US" dirty="0">
                <a:ea typeface="맑은 고딕"/>
              </a:rPr>
              <a:t>처리 범위가 넓은 경우에는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단일 테이블 클러스터링</a:t>
            </a:r>
            <a:r>
              <a:rPr lang="ko-KR" altLang="en-US" dirty="0">
                <a:ea typeface="맑은 고딕"/>
              </a:rPr>
              <a:t>을 조인이 많이 발생하는 경우에는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다중 테이블 클러스터링</a:t>
            </a:r>
            <a:r>
              <a:rPr lang="ko-KR" altLang="en-US" dirty="0">
                <a:ea typeface="맑은 고딕"/>
              </a:rPr>
              <a:t>을 사용한다.</a:t>
            </a:r>
          </a:p>
        </p:txBody>
      </p:sp>
    </p:spTree>
    <p:extLst>
      <p:ext uri="{BB962C8B-B14F-4D97-AF65-F5344CB8AC3E}">
        <p14:creationId xmlns:p14="http://schemas.microsoft.com/office/powerpoint/2010/main" val="17582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30BF-71E7-43F5-9EE6-2291187D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클러스터 특징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063C-4A96-4DAA-AE36-E1A9506D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파티셔닝된</a:t>
            </a:r>
            <a:r>
              <a:rPr lang="ko-KR" altLang="en-US" dirty="0">
                <a:ea typeface="맑은 고딕"/>
              </a:rPr>
              <a:t> 테이블에는 클러스터링 할 수 없다.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클러스터링을 하면 디스크 </a:t>
            </a:r>
            <a:r>
              <a:rPr lang="ko-KR" altLang="en-US" dirty="0" err="1">
                <a:ea typeface="맑은 고딕"/>
              </a:rPr>
              <a:t>IO가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줄어듬</a:t>
            </a:r>
          </a:p>
          <a:p>
            <a:r>
              <a:rPr lang="ko-KR" altLang="en-US" dirty="0" err="1">
                <a:ea typeface="맑은 고딕"/>
              </a:rPr>
              <a:t>클러스터링된</a:t>
            </a:r>
            <a:r>
              <a:rPr lang="ko-KR" altLang="en-US" dirty="0">
                <a:ea typeface="맑은 고딕"/>
              </a:rPr>
              <a:t> 테이블에 </a:t>
            </a:r>
            <a:r>
              <a:rPr lang="ko-KR" altLang="en-US" dirty="0" err="1">
                <a:ea typeface="맑은 고딕"/>
              </a:rPr>
              <a:t>클러스터드</a:t>
            </a:r>
            <a:r>
              <a:rPr lang="ko-KR" altLang="en-US" dirty="0">
                <a:ea typeface="맑은 고딕"/>
              </a:rPr>
              <a:t> 인덱스를 생성하면 접근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957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9AC-F188-48F0-A5DF-7C5CD3B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클러스터 대상 테이블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E9E8-9DAA-494D-BF88-FA4AAB3A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분포도가 넓은 테이블</a:t>
            </a:r>
          </a:p>
          <a:p>
            <a:r>
              <a:rPr lang="ko-KR" altLang="en-US" dirty="0">
                <a:ea typeface="맑은 고딕"/>
              </a:rPr>
              <a:t>대량의 범위를 자주 조회하는 테이블</a:t>
            </a:r>
          </a:p>
          <a:p>
            <a:r>
              <a:rPr lang="ko-KR" altLang="en-US" dirty="0">
                <a:ea typeface="맑은 고딕"/>
              </a:rPr>
              <a:t>입력, 수정, 삭제가 자주 발생하지 않는 테이블</a:t>
            </a:r>
          </a:p>
          <a:p>
            <a:r>
              <a:rPr lang="ko-KR" altLang="en-US" dirty="0">
                <a:ea typeface="맑은 고딕"/>
              </a:rPr>
              <a:t>자주 조인되어 사용되는 테이블</a:t>
            </a:r>
          </a:p>
          <a:p>
            <a:r>
              <a:rPr lang="ko-KR" altLang="en-US" dirty="0">
                <a:ea typeface="맑은 고딕"/>
              </a:rPr>
              <a:t>ORDER BY, GROUP BY, </a:t>
            </a:r>
            <a:r>
              <a:rPr lang="ko-KR" altLang="en-US" dirty="0" err="1">
                <a:ea typeface="맑은 고딕"/>
              </a:rPr>
              <a:t>UNION이</a:t>
            </a:r>
            <a:r>
              <a:rPr lang="ko-KR" altLang="en-US" dirty="0">
                <a:ea typeface="맑은 고딕"/>
              </a:rPr>
              <a:t> 빈번한 테이블</a:t>
            </a:r>
          </a:p>
        </p:txBody>
      </p:sp>
    </p:spTree>
    <p:extLst>
      <p:ext uri="{BB962C8B-B14F-4D97-AF65-F5344CB8AC3E}">
        <p14:creationId xmlns:p14="http://schemas.microsoft.com/office/powerpoint/2010/main" val="93909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37</vt:lpstr>
      <vt:lpstr>클러스터 개요</vt:lpstr>
      <vt:lpstr>클러스터 특징</vt:lpstr>
      <vt:lpstr>클러스터 특징</vt:lpstr>
      <vt:lpstr>클러스터 대상 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ㅋ</dc:title>
  <dc:creator/>
  <cp:lastModifiedBy/>
  <cp:revision>106</cp:revision>
  <dcterms:created xsi:type="dcterms:W3CDTF">2012-07-30T17:18:39Z</dcterms:created>
  <dcterms:modified xsi:type="dcterms:W3CDTF">2020-11-09T08:36:40Z</dcterms:modified>
</cp:coreProperties>
</file>