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3FED2-658D-4515-B591-5A1BEBA647F7}" v="1926" dt="2020-11-10T02:25:10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0643FED2-658D-4515-B591-5A1BEBA647F7}"/>
    <pc:docChg chg="addSld delSld modSld">
      <pc:chgData name="Kim Taeheon" userId="385814b8f76df9d8" providerId="Windows Live" clId="Web-{0643FED2-658D-4515-B591-5A1BEBA647F7}" dt="2020-11-10T02:25:10.899" v="1881"/>
      <pc:docMkLst>
        <pc:docMk/>
      </pc:docMkLst>
      <pc:sldChg chg="modSp">
        <pc:chgData name="Kim Taeheon" userId="385814b8f76df9d8" providerId="Windows Live" clId="Web-{0643FED2-658D-4515-B591-5A1BEBA647F7}" dt="2020-11-10T02:12:22.988" v="49" actId="20577"/>
        <pc:sldMkLst>
          <pc:docMk/>
          <pc:sldMk cId="3569210928" sldId="256"/>
        </pc:sldMkLst>
        <pc:spChg chg="mod">
          <ac:chgData name="Kim Taeheon" userId="385814b8f76df9d8" providerId="Windows Live" clId="Web-{0643FED2-658D-4515-B591-5A1BEBA647F7}" dt="2020-11-10T02:12:16.223" v="15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0643FED2-658D-4515-B591-5A1BEBA647F7}" dt="2020-11-10T02:12:22.988" v="49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modSp new">
        <pc:chgData name="Kim Taeheon" userId="385814b8f76df9d8" providerId="Windows Live" clId="Web-{0643FED2-658D-4515-B591-5A1BEBA647F7}" dt="2020-11-10T02:15:17.884" v="360" actId="1076"/>
        <pc:sldMkLst>
          <pc:docMk/>
          <pc:sldMk cId="1280404580" sldId="257"/>
        </pc:sldMkLst>
        <pc:spChg chg="mod">
          <ac:chgData name="Kim Taeheon" userId="385814b8f76df9d8" providerId="Windows Live" clId="Web-{0643FED2-658D-4515-B591-5A1BEBA647F7}" dt="2020-11-10T02:12:40.458" v="93" actId="20577"/>
          <ac:spMkLst>
            <pc:docMk/>
            <pc:sldMk cId="1280404580" sldId="257"/>
            <ac:spMk id="2" creationId="{7950CEFE-CC68-4475-940F-48846AE5FBDC}"/>
          </ac:spMkLst>
        </pc:spChg>
        <pc:spChg chg="mod">
          <ac:chgData name="Kim Taeheon" userId="385814b8f76df9d8" providerId="Windows Live" clId="Web-{0643FED2-658D-4515-B591-5A1BEBA647F7}" dt="2020-11-10T02:14:19.242" v="231" actId="20577"/>
          <ac:spMkLst>
            <pc:docMk/>
            <pc:sldMk cId="1280404580" sldId="257"/>
            <ac:spMk id="3" creationId="{62301B35-3E22-47C8-9CF9-3E3E1E4EB803}"/>
          </ac:spMkLst>
        </pc:spChg>
        <pc:graphicFrameChg chg="add mod modGraphic">
          <ac:chgData name="Kim Taeheon" userId="385814b8f76df9d8" providerId="Windows Live" clId="Web-{0643FED2-658D-4515-B591-5A1BEBA647F7}" dt="2020-11-10T02:15:17.884" v="360" actId="1076"/>
          <ac:graphicFrameMkLst>
            <pc:docMk/>
            <pc:sldMk cId="1280404580" sldId="257"/>
            <ac:graphicFrameMk id="5" creationId="{27980525-5447-4FF2-9AD7-8181F80C58C4}"/>
          </ac:graphicFrameMkLst>
        </pc:graphicFrameChg>
      </pc:sldChg>
      <pc:sldChg chg="addSp modSp new">
        <pc:chgData name="Kim Taeheon" userId="385814b8f76df9d8" providerId="Windows Live" clId="Web-{0643FED2-658D-4515-B591-5A1BEBA647F7}" dt="2020-11-10T02:17:41.575" v="851" actId="1076"/>
        <pc:sldMkLst>
          <pc:docMk/>
          <pc:sldMk cId="239171560" sldId="258"/>
        </pc:sldMkLst>
        <pc:spChg chg="mod">
          <ac:chgData name="Kim Taeheon" userId="385814b8f76df9d8" providerId="Windows Live" clId="Web-{0643FED2-658D-4515-B591-5A1BEBA647F7}" dt="2020-11-10T02:15:35.290" v="398" actId="20577"/>
          <ac:spMkLst>
            <pc:docMk/>
            <pc:sldMk cId="239171560" sldId="258"/>
            <ac:spMk id="2" creationId="{717C4F76-7B00-4385-9584-547F14A04EC1}"/>
          </ac:spMkLst>
        </pc:spChg>
        <pc:spChg chg="mod">
          <ac:chgData name="Kim Taeheon" userId="385814b8f76df9d8" providerId="Windows Live" clId="Web-{0643FED2-658D-4515-B591-5A1BEBA647F7}" dt="2020-11-10T02:16:56.699" v="757" actId="20577"/>
          <ac:spMkLst>
            <pc:docMk/>
            <pc:sldMk cId="239171560" sldId="258"/>
            <ac:spMk id="3" creationId="{02880F7F-EAE8-4F5F-B334-3F396BE2E6DD}"/>
          </ac:spMkLst>
        </pc:spChg>
        <pc:graphicFrameChg chg="add mod modGraphic">
          <ac:chgData name="Kim Taeheon" userId="385814b8f76df9d8" providerId="Windows Live" clId="Web-{0643FED2-658D-4515-B591-5A1BEBA647F7}" dt="2020-11-10T02:17:41.575" v="851" actId="1076"/>
          <ac:graphicFrameMkLst>
            <pc:docMk/>
            <pc:sldMk cId="239171560" sldId="258"/>
            <ac:graphicFrameMk id="5" creationId="{4C168C8D-0246-47B2-8011-9784A4AC726B}"/>
          </ac:graphicFrameMkLst>
        </pc:graphicFrameChg>
      </pc:sldChg>
      <pc:sldChg chg="modSp new">
        <pc:chgData name="Kim Taeheon" userId="385814b8f76df9d8" providerId="Windows Live" clId="Web-{0643FED2-658D-4515-B591-5A1BEBA647F7}" dt="2020-11-10T02:19:53.625" v="1216" actId="20577"/>
        <pc:sldMkLst>
          <pc:docMk/>
          <pc:sldMk cId="282690501" sldId="259"/>
        </pc:sldMkLst>
        <pc:spChg chg="mod">
          <ac:chgData name="Kim Taeheon" userId="385814b8f76df9d8" providerId="Windows Live" clId="Web-{0643FED2-658D-4515-B591-5A1BEBA647F7}" dt="2020-11-10T02:18:08.873" v="888" actId="20577"/>
          <ac:spMkLst>
            <pc:docMk/>
            <pc:sldMk cId="282690501" sldId="259"/>
            <ac:spMk id="2" creationId="{FB6D5EA7-D986-4DA7-B1AC-784F59E14515}"/>
          </ac:spMkLst>
        </pc:spChg>
        <pc:spChg chg="mod">
          <ac:chgData name="Kim Taeheon" userId="385814b8f76df9d8" providerId="Windows Live" clId="Web-{0643FED2-658D-4515-B591-5A1BEBA647F7}" dt="2020-11-10T02:19:53.625" v="1216" actId="20577"/>
          <ac:spMkLst>
            <pc:docMk/>
            <pc:sldMk cId="282690501" sldId="259"/>
            <ac:spMk id="3" creationId="{CAAE36F1-C8EB-46C6-9465-26506E1170A7}"/>
          </ac:spMkLst>
        </pc:spChg>
      </pc:sldChg>
      <pc:sldChg chg="modSp new">
        <pc:chgData name="Kim Taeheon" userId="385814b8f76df9d8" providerId="Windows Live" clId="Web-{0643FED2-658D-4515-B591-5A1BEBA647F7}" dt="2020-11-10T02:23:25.537" v="1878" actId="20577"/>
        <pc:sldMkLst>
          <pc:docMk/>
          <pc:sldMk cId="3999455420" sldId="260"/>
        </pc:sldMkLst>
        <pc:spChg chg="mod">
          <ac:chgData name="Kim Taeheon" userId="385814b8f76df9d8" providerId="Windows Live" clId="Web-{0643FED2-658D-4515-B591-5A1BEBA647F7}" dt="2020-11-10T02:20:03.282" v="1244" actId="20577"/>
          <ac:spMkLst>
            <pc:docMk/>
            <pc:sldMk cId="3999455420" sldId="260"/>
            <ac:spMk id="2" creationId="{C44A03AC-60D2-4709-BD6A-880C0BC0B614}"/>
          </ac:spMkLst>
        </pc:spChg>
        <pc:spChg chg="mod">
          <ac:chgData name="Kim Taeheon" userId="385814b8f76df9d8" providerId="Windows Live" clId="Web-{0643FED2-658D-4515-B591-5A1BEBA647F7}" dt="2020-11-10T02:23:25.537" v="1878" actId="20577"/>
          <ac:spMkLst>
            <pc:docMk/>
            <pc:sldMk cId="3999455420" sldId="260"/>
            <ac:spMk id="3" creationId="{57FCFA0F-8E4A-44F6-B526-3F612498B3D2}"/>
          </ac:spMkLst>
        </pc:spChg>
      </pc:sldChg>
      <pc:sldChg chg="new del">
        <pc:chgData name="Kim Taeheon" userId="385814b8f76df9d8" providerId="Windows Live" clId="Web-{0643FED2-658D-4515-B591-5A1BEBA647F7}" dt="2020-11-10T02:25:10.899" v="1881"/>
        <pc:sldMkLst>
          <pc:docMk/>
          <pc:sldMk cId="17850531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43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장애 및 오류처리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CEFE-CC68-4475-940F-48846AE5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메커니즘 구간별 장애 및 오류 모니터링 현황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1B35-3E22-47C8-9CF9-3E3E1E4E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오류 발생 시점, 오류 로그 기록 장소, 오류 로그 기록 주체</a:t>
            </a:r>
          </a:p>
          <a:p>
            <a:r>
              <a:rPr lang="ko-KR" altLang="en-US" dirty="0">
                <a:ea typeface="맑은 고딕"/>
              </a:rPr>
              <a:t>송수신 시스템, 연계 서버 구간으로 구분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980525-5447-4FF2-9AD7-8181F80C5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11685"/>
              </p:ext>
            </p:extLst>
          </p:nvPr>
        </p:nvGraphicFramePr>
        <p:xfrm>
          <a:off x="935181" y="2831523"/>
          <a:ext cx="10636598" cy="393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151">
                  <a:extLst>
                    <a:ext uri="{9D8B030D-6E8A-4147-A177-3AD203B41FA5}">
                      <a16:colId xmlns:a16="http://schemas.microsoft.com/office/drawing/2014/main" val="1774443377"/>
                    </a:ext>
                  </a:extLst>
                </a:gridCol>
                <a:gridCol w="2525151">
                  <a:extLst>
                    <a:ext uri="{9D8B030D-6E8A-4147-A177-3AD203B41FA5}">
                      <a16:colId xmlns:a16="http://schemas.microsoft.com/office/drawing/2014/main" val="3515083923"/>
                    </a:ext>
                  </a:extLst>
                </a:gridCol>
                <a:gridCol w="2751460">
                  <a:extLst>
                    <a:ext uri="{9D8B030D-6E8A-4147-A177-3AD203B41FA5}">
                      <a16:colId xmlns:a16="http://schemas.microsoft.com/office/drawing/2014/main" val="1365855155"/>
                    </a:ext>
                  </a:extLst>
                </a:gridCol>
                <a:gridCol w="2834836">
                  <a:extLst>
                    <a:ext uri="{9D8B030D-6E8A-4147-A177-3AD203B41FA5}">
                      <a16:colId xmlns:a16="http://schemas.microsoft.com/office/drawing/2014/main" val="2056783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구간</a:t>
                      </a:r>
                      <a:endParaRPr lang="ko-KR" altLang="en-US" sz="105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오류 발생 시점</a:t>
                      </a:r>
                      <a:endParaRPr lang="ko-KR" altLang="en-US" sz="105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오류 기록 테이블</a:t>
                      </a:r>
                      <a:endParaRPr lang="ko-KR" altLang="en-US" sz="105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오류 로그 기록 주체</a:t>
                      </a:r>
                      <a:endParaRPr lang="ko-KR" altLang="en-US" sz="105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458573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송신 시스템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데이터 생성 및 추출</a:t>
                      </a:r>
                    </a:p>
                  </a:txBody>
                  <a:tcPr marL="76200" marR="76200" marT="76200" marB="7620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effectLst/>
                        </a:rPr>
                        <a:t>1. </a:t>
                      </a:r>
                      <a:r>
                        <a:rPr lang="ko-KR" altLang="en-US" sz="1050" dirty="0">
                          <a:effectLst/>
                        </a:rPr>
                        <a:t>구현한 연계 프로그램에서 정의한 로그 및 오류 로그 테이블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파일</a:t>
                      </a:r>
                      <a:r>
                        <a:rPr lang="en-US" altLang="ko-KR" sz="1050" dirty="0">
                          <a:effectLst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050" dirty="0">
                          <a:effectLst/>
                        </a:rPr>
                        <a:t>2. </a:t>
                      </a:r>
                      <a:r>
                        <a:rPr lang="ko-KR" altLang="en-US" sz="1050" dirty="0">
                          <a:effectLst/>
                        </a:rPr>
                        <a:t>연계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인터페이스</a:t>
                      </a:r>
                      <a:r>
                        <a:rPr lang="en-US" altLang="ko-KR" sz="1050" dirty="0">
                          <a:effectLst/>
                        </a:rPr>
                        <a:t>) </a:t>
                      </a:r>
                      <a:r>
                        <a:rPr lang="ko-KR" altLang="en-US" sz="1050" dirty="0">
                          <a:effectLst/>
                        </a:rPr>
                        <a:t>테이블의 일부 관리 용도 항목</a:t>
                      </a:r>
                    </a:p>
                  </a:txBody>
                  <a:tcPr marL="76200" marR="76200" marT="76200" marB="7620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별도로 구현한 송신용 연계 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응용</a:t>
                      </a:r>
                      <a:r>
                        <a:rPr lang="en-US" altLang="ko-KR" sz="1050" dirty="0">
                          <a:effectLst/>
                        </a:rPr>
                        <a:t>) </a:t>
                      </a:r>
                      <a:r>
                        <a:rPr lang="ko-KR" altLang="en-US" sz="1050" dirty="0">
                          <a:effectLst/>
                        </a:rPr>
                        <a:t>프로그램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18253515"/>
                  </a:ext>
                </a:extLst>
              </a:tr>
              <a:tr h="230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코드 매핑 및 데이터 전환</a:t>
                      </a:r>
                    </a:p>
                  </a:txBody>
                  <a:tcPr marL="76200" marR="76200" marT="76200" marB="762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06991"/>
                  </a:ext>
                </a:extLst>
              </a:tr>
              <a:tr h="230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연계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인터페이스</a:t>
                      </a:r>
                      <a:r>
                        <a:rPr lang="en-US" altLang="ko-KR" sz="1050" dirty="0">
                          <a:effectLst/>
                        </a:rPr>
                        <a:t>) </a:t>
                      </a:r>
                      <a:r>
                        <a:rPr lang="ko-KR" altLang="en-US" sz="1050" dirty="0">
                          <a:effectLst/>
                        </a:rPr>
                        <a:t>테이블 등록</a:t>
                      </a:r>
                    </a:p>
                  </a:txBody>
                  <a:tcPr marL="76200" marR="76200" marT="76200" marB="762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00199"/>
                  </a:ext>
                </a:extLst>
              </a:tr>
              <a:tr h="382693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연계 서버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송신 시스템 연계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인터페이스</a:t>
                      </a:r>
                      <a:r>
                        <a:rPr lang="en-US" altLang="ko-KR" sz="1050" dirty="0">
                          <a:effectLst/>
                        </a:rPr>
                        <a:t>) </a:t>
                      </a:r>
                      <a:r>
                        <a:rPr lang="ko-KR" altLang="en-US" sz="1050" dirty="0">
                          <a:effectLst/>
                        </a:rPr>
                        <a:t>테이블의 연계 데이터 코드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af-ZA" sz="1050" dirty="0" err="1">
                          <a:effectLst/>
                        </a:rPr>
                        <a:t>Load</a:t>
                      </a:r>
                      <a:r>
                        <a:rPr lang="af-ZA" sz="1050" dirty="0">
                          <a:effectLst/>
                        </a:rPr>
                        <a:t>) </a:t>
                      </a:r>
                      <a:r>
                        <a:rPr lang="ko-KR" altLang="en-US" sz="1050" dirty="0">
                          <a:effectLst/>
                        </a:rPr>
                        <a:t>및 전송 형식으로 변환 시</a:t>
                      </a:r>
                    </a:p>
                  </a:txBody>
                  <a:tcPr marL="76200" marR="76200" marT="76200" marB="7620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연계 서버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엔진</a:t>
                      </a:r>
                      <a:r>
                        <a:rPr lang="en-US" altLang="ko-KR" sz="1050" dirty="0">
                          <a:effectLst/>
                        </a:rPr>
                        <a:t>)</a:t>
                      </a:r>
                      <a:r>
                        <a:rPr lang="ko-KR" altLang="en-US" sz="1050" dirty="0">
                          <a:effectLst/>
                        </a:rPr>
                        <a:t>에서 설정된 로그 및 오류 로그 테이블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파일</a:t>
                      </a:r>
                      <a:r>
                        <a:rPr lang="en-US" altLang="ko-KR" sz="1050" dirty="0">
                          <a:effectLst/>
                        </a:rPr>
                        <a:t>)</a:t>
                      </a:r>
                    </a:p>
                    <a:p>
                      <a:pPr algn="ctr"/>
                      <a:endParaRPr lang="en-US" altLang="ko-KR" sz="105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연계 서버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엔진</a:t>
                      </a:r>
                      <a:r>
                        <a:rPr lang="en-US" altLang="ko-KR" sz="1050" dirty="0">
                          <a:effectLst/>
                        </a:rPr>
                        <a:t>) </a:t>
                      </a:r>
                      <a:r>
                        <a:rPr lang="ko-KR" altLang="en-US" sz="1050" dirty="0">
                          <a:effectLst/>
                        </a:rPr>
                        <a:t>또는 중계 서버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엔진</a:t>
                      </a:r>
                      <a:r>
                        <a:rPr lang="en-US" altLang="ko-KR" sz="105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169538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송수신 시</a:t>
                      </a:r>
                    </a:p>
                  </a:txBody>
                  <a:tcPr marL="76200" marR="76200" marT="76200" marB="762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2438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err="1">
                          <a:effectLst/>
                        </a:rPr>
                        <a:t>수신받은</a:t>
                      </a:r>
                      <a:r>
                        <a:rPr lang="ko-KR" altLang="en-US" sz="1050" dirty="0">
                          <a:effectLst/>
                        </a:rPr>
                        <a:t> 전송 형식을 수신 시스템 연계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인터페이스</a:t>
                      </a:r>
                      <a:r>
                        <a:rPr lang="en-US" altLang="ko-KR" sz="1050" dirty="0">
                          <a:effectLst/>
                        </a:rPr>
                        <a:t>) </a:t>
                      </a:r>
                      <a:r>
                        <a:rPr lang="ko-KR" altLang="en-US" sz="1050" dirty="0">
                          <a:effectLst/>
                        </a:rPr>
                        <a:t>테이블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파일</a:t>
                      </a:r>
                      <a:r>
                        <a:rPr lang="en-US" altLang="ko-KR" sz="1050" dirty="0">
                          <a:effectLst/>
                        </a:rPr>
                        <a:t>)</a:t>
                      </a:r>
                      <a:r>
                        <a:rPr lang="ko-KR" altLang="en-US" sz="1050" dirty="0">
                          <a:effectLst/>
                        </a:rPr>
                        <a:t>의 형식으로 변환 및 로드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af-ZA" sz="1050" err="1">
                          <a:effectLst/>
                        </a:rPr>
                        <a:t>Load</a:t>
                      </a:r>
                      <a:r>
                        <a:rPr lang="af-ZA" sz="1050" dirty="0">
                          <a:effectLst/>
                        </a:rPr>
                        <a:t>) </a:t>
                      </a:r>
                      <a:r>
                        <a:rPr lang="ko-KR" altLang="en-US" sz="1050" dirty="0">
                          <a:effectLst/>
                        </a:rPr>
                        <a:t>시</a:t>
                      </a:r>
                    </a:p>
                  </a:txBody>
                  <a:tcPr marL="76200" marR="76200" marT="76200" marB="762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26575"/>
                  </a:ext>
                </a:extLst>
              </a:tr>
              <a:tr h="304800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수신 시스템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연계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인터페이스</a:t>
                      </a:r>
                      <a:r>
                        <a:rPr lang="en-US" altLang="ko-KR" sz="1050" dirty="0">
                          <a:effectLst/>
                        </a:rPr>
                        <a:t>) </a:t>
                      </a:r>
                      <a:r>
                        <a:rPr lang="ko-KR" altLang="en-US" sz="1050" dirty="0">
                          <a:effectLst/>
                        </a:rPr>
                        <a:t>테이블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파일</a:t>
                      </a:r>
                      <a:r>
                        <a:rPr lang="en-US" altLang="ko-KR" sz="1050" dirty="0">
                          <a:effectLst/>
                        </a:rPr>
                        <a:t>)</a:t>
                      </a:r>
                      <a:r>
                        <a:rPr lang="ko-KR" altLang="en-US" sz="1050" dirty="0">
                          <a:effectLst/>
                        </a:rPr>
                        <a:t>의 연계 데이터 로드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af-ZA" sz="1050" err="1">
                          <a:effectLst/>
                        </a:rPr>
                        <a:t>Load</a:t>
                      </a:r>
                      <a:r>
                        <a:rPr lang="af-ZA" sz="105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effectLst/>
                        </a:rPr>
                        <a:t>1. </a:t>
                      </a:r>
                      <a:r>
                        <a:rPr lang="ko-KR" altLang="en-US" sz="1050" dirty="0">
                          <a:effectLst/>
                        </a:rPr>
                        <a:t>구현한 연계 프로그램에서 정의한 로그 및 오류 로그 테이블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파일</a:t>
                      </a:r>
                      <a:r>
                        <a:rPr lang="en-US" altLang="ko-KR" sz="1050" dirty="0">
                          <a:effectLst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050" dirty="0">
                          <a:effectLst/>
                        </a:rPr>
                        <a:t>2. </a:t>
                      </a:r>
                      <a:r>
                        <a:rPr lang="ko-KR" altLang="en-US" sz="1050" dirty="0">
                          <a:effectLst/>
                        </a:rPr>
                        <a:t>연계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인터페이스</a:t>
                      </a:r>
                      <a:r>
                        <a:rPr lang="en-US" altLang="ko-KR" sz="1050" dirty="0">
                          <a:effectLst/>
                        </a:rPr>
                        <a:t>) </a:t>
                      </a:r>
                      <a:r>
                        <a:rPr lang="ko-KR" altLang="en-US" sz="1050" dirty="0">
                          <a:effectLst/>
                        </a:rPr>
                        <a:t>테이블의 일부 관리 용도 항목</a:t>
                      </a:r>
                    </a:p>
                    <a:p>
                      <a:pPr algn="ctr"/>
                      <a:endParaRPr lang="ko-KR" altLang="en-US" sz="1050" dirty="0">
                        <a:effectLst/>
                      </a:endParaRPr>
                    </a:p>
                    <a:p>
                      <a:pPr algn="ctr"/>
                      <a:endParaRPr lang="ko-KR" altLang="en-US" sz="105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별도로 구현한 수신용 연계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응용</a:t>
                      </a:r>
                      <a:r>
                        <a:rPr lang="en-US" altLang="ko-KR" sz="1050" dirty="0">
                          <a:effectLst/>
                        </a:rPr>
                        <a:t>) </a:t>
                      </a:r>
                      <a:r>
                        <a:rPr lang="ko-KR" altLang="en-US" sz="1050" dirty="0">
                          <a:effectLst/>
                        </a:rPr>
                        <a:t>프로그램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05554801"/>
                  </a:ext>
                </a:extLst>
              </a:tr>
              <a:tr h="230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코드 매핑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af-ZA" sz="1050" dirty="0" err="1">
                          <a:effectLst/>
                        </a:rPr>
                        <a:t>Mapping</a:t>
                      </a:r>
                      <a:r>
                        <a:rPr lang="af-ZA" sz="1050" dirty="0">
                          <a:effectLst/>
                        </a:rPr>
                        <a:t>) </a:t>
                      </a:r>
                      <a:r>
                        <a:rPr lang="ko-KR" altLang="en-US" sz="1050" dirty="0">
                          <a:effectLst/>
                        </a:rPr>
                        <a:t>및 데이터 변환</a:t>
                      </a:r>
                    </a:p>
                  </a:txBody>
                  <a:tcPr marL="76200" marR="76200" marT="76200" marB="762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505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effectLst/>
                        </a:rPr>
                        <a:t>운영 </a:t>
                      </a:r>
                      <a:r>
                        <a:rPr lang="af-ZA" sz="1050" dirty="0">
                          <a:effectLst/>
                        </a:rPr>
                        <a:t>DB</a:t>
                      </a:r>
                      <a:r>
                        <a:rPr lang="ko-KR" altLang="en-US" sz="1050" dirty="0">
                          <a:effectLst/>
                        </a:rPr>
                        <a:t>에 반영</a:t>
                      </a:r>
                    </a:p>
                  </a:txBody>
                  <a:tcPr marL="76200" marR="76200" marT="76200" marB="762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34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4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F76-7B00-4385-9584-547F14A0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장애 및 오류 유형과 처리 방안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0F7F-EAE8-4F5F-B334-3F396BE2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송수신 시스템의 연계 프로그램 오류, 연계 서버의 오류, 연계 데이터의 오류로 분류</a:t>
            </a:r>
          </a:p>
          <a:p>
            <a:r>
              <a:rPr lang="ko-KR" altLang="en-US" dirty="0">
                <a:ea typeface="맑은 고딕"/>
              </a:rPr>
              <a:t>장애 및 오류에 대해서는 송수신 시스템의 연계 프로그램과 연계 서버에서 기록하는 로그를 통해 장애 및 오류 원인을 확인하고 분석하여 적절한 처리 방안을 선택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168C8D-0246-47B2-8011-9784A4AC7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18320"/>
              </p:ext>
            </p:extLst>
          </p:nvPr>
        </p:nvGraphicFramePr>
        <p:xfrm>
          <a:off x="-8530" y="3835977"/>
          <a:ext cx="1213416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39">
                  <a:extLst>
                    <a:ext uri="{9D8B030D-6E8A-4147-A177-3AD203B41FA5}">
                      <a16:colId xmlns:a16="http://schemas.microsoft.com/office/drawing/2014/main" val="3158411784"/>
                    </a:ext>
                  </a:extLst>
                </a:gridCol>
                <a:gridCol w="2706751">
                  <a:extLst>
                    <a:ext uri="{9D8B030D-6E8A-4147-A177-3AD203B41FA5}">
                      <a16:colId xmlns:a16="http://schemas.microsoft.com/office/drawing/2014/main" val="1576282110"/>
                    </a:ext>
                  </a:extLst>
                </a:gridCol>
                <a:gridCol w="2706751">
                  <a:extLst>
                    <a:ext uri="{9D8B030D-6E8A-4147-A177-3AD203B41FA5}">
                      <a16:colId xmlns:a16="http://schemas.microsoft.com/office/drawing/2014/main" val="2983169738"/>
                    </a:ext>
                  </a:extLst>
                </a:gridCol>
                <a:gridCol w="2257827">
                  <a:extLst>
                    <a:ext uri="{9D8B030D-6E8A-4147-A177-3AD203B41FA5}">
                      <a16:colId xmlns:a16="http://schemas.microsoft.com/office/drawing/2014/main" val="2706479662"/>
                    </a:ext>
                  </a:extLst>
                </a:gridCol>
                <a:gridCol w="2521900">
                  <a:extLst>
                    <a:ext uri="{9D8B030D-6E8A-4147-A177-3AD203B41FA5}">
                      <a16:colId xmlns:a16="http://schemas.microsoft.com/office/drawing/2014/main" val="320208929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오류 유형</a:t>
                      </a:r>
                      <a:endParaRPr lang="ko-KR" altLang="en-US" sz="11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설명</a:t>
                      </a:r>
                      <a:endParaRPr lang="ko-KR" altLang="en-US" sz="11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사례</a:t>
                      </a:r>
                      <a:endParaRPr lang="ko-KR" altLang="en-US" sz="11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처리 방안</a:t>
                      </a:r>
                      <a:endParaRPr lang="ko-KR" altLang="en-US" sz="11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0528927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연계 시스템</a:t>
                      </a:r>
                    </a:p>
                  </a:txBody>
                  <a:tcPr marL="76200" marR="76200" marT="76200" marB="76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연계 서버의 실행 여부를 비롯하여 송수신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전송 형식 변환 등 서버의 기능과 관련된 장애 및 오류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연계 서버 </a:t>
                      </a:r>
                      <a:r>
                        <a:rPr lang="ko-KR" altLang="en-US" sz="1100" err="1">
                          <a:effectLst/>
                        </a:rPr>
                        <a:t>미기동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송수신 시스템의 아이피 및 포트 접속 불가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연계 서버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ko-KR" altLang="en-US" sz="1100" dirty="0">
                          <a:effectLst/>
                        </a:rPr>
                        <a:t>엔진</a:t>
                      </a:r>
                      <a:r>
                        <a:rPr lang="en-US" altLang="ko-KR" sz="1100" dirty="0">
                          <a:effectLst/>
                        </a:rPr>
                        <a:t>)</a:t>
                      </a:r>
                      <a:r>
                        <a:rPr lang="ko-KR" altLang="en-US" sz="1100" dirty="0">
                          <a:effectLst/>
                        </a:rPr>
                        <a:t>의 로그를 확인하여 원인 분석 후 처리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2226125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연계 응용 프로그램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송신 시스템 연계 프로그램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데이터 추출을 위한 </a:t>
                      </a:r>
                      <a:r>
                        <a:rPr lang="af-ZA" sz="1100" dirty="0">
                          <a:effectLst/>
                        </a:rPr>
                        <a:t>DB </a:t>
                      </a:r>
                      <a:r>
                        <a:rPr lang="ko-KR" altLang="en-US" sz="1100" dirty="0">
                          <a:effectLst/>
                        </a:rPr>
                        <a:t>접근 시 권한 불충분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데이터 변환 시 예외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af-ZA" sz="1100" err="1">
                          <a:effectLst/>
                        </a:rPr>
                        <a:t>Exception</a:t>
                      </a:r>
                      <a:r>
                        <a:rPr lang="af-ZA" sz="1100" dirty="0">
                          <a:effectLst/>
                        </a:rPr>
                        <a:t>) </a:t>
                      </a:r>
                      <a:r>
                        <a:rPr lang="ko-KR" altLang="en-US" sz="1100" dirty="0">
                          <a:effectLst/>
                        </a:rPr>
                        <a:t>미처리 등 연계 프로그램 구현 상의 오류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등록되지 않은 코드로 매핑 불가</a:t>
                      </a:r>
                    </a:p>
                  </a:txBody>
                  <a:tcPr marL="76200" marR="76200" marT="76200" marB="7620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송수신 시스템 연계 프로그램에서 기록하는 로그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af-ZA" sz="1100" dirty="0">
                          <a:effectLst/>
                        </a:rPr>
                        <a:t>Log)</a:t>
                      </a:r>
                      <a:r>
                        <a:rPr lang="ko-KR" altLang="en-US" sz="1100" err="1">
                          <a:effectLst/>
                        </a:rPr>
                        <a:t>를</a:t>
                      </a:r>
                      <a:r>
                        <a:rPr lang="ko-KR" altLang="en-US" sz="1100" dirty="0">
                          <a:effectLst/>
                        </a:rPr>
                        <a:t> 확인하여 원인 분석 후 결과에 따른 처리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처리 이후 데이터 전송이나 반영 재작업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3471691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수신 시스템 연계 프로그램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운영 </a:t>
                      </a:r>
                      <a:r>
                        <a:rPr lang="af-ZA" sz="1100" dirty="0">
                          <a:effectLst/>
                        </a:rPr>
                        <a:t>DB</a:t>
                      </a:r>
                      <a:r>
                        <a:rPr lang="ko-KR" altLang="en-US" sz="1100" dirty="0">
                          <a:effectLst/>
                        </a:rPr>
                        <a:t>에 반영하기 위한 </a:t>
                      </a:r>
                      <a:r>
                        <a:rPr lang="af-ZA" sz="1100" dirty="0">
                          <a:effectLst/>
                        </a:rPr>
                        <a:t>DB </a:t>
                      </a:r>
                      <a:r>
                        <a:rPr lang="ko-KR" altLang="en-US" sz="1100" dirty="0">
                          <a:effectLst/>
                        </a:rPr>
                        <a:t>접근 권한 불충분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데이터 변환 및 반영 시 예외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af-ZA" sz="1100" dirty="0" err="1">
                          <a:effectLst/>
                        </a:rPr>
                        <a:t>Exception</a:t>
                      </a:r>
                      <a:r>
                        <a:rPr lang="af-ZA" sz="1100" dirty="0">
                          <a:effectLst/>
                        </a:rPr>
                        <a:t>) </a:t>
                      </a:r>
                      <a:r>
                        <a:rPr lang="ko-KR" altLang="en-US" sz="1100" dirty="0">
                          <a:effectLst/>
                        </a:rPr>
                        <a:t>미처리 등 연계 프로그램 구현 상의 오류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등록된 데이터가 존재하지 않음 → 등록되지 않은 데이터에 대한 수정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af-ZA" sz="1100" dirty="0" err="1">
                          <a:effectLst/>
                        </a:rPr>
                        <a:t>Update</a:t>
                      </a:r>
                      <a:r>
                        <a:rPr lang="af-ZA" sz="1100" dirty="0">
                          <a:effectLst/>
                        </a:rPr>
                        <a:t>) </a:t>
                      </a:r>
                      <a:r>
                        <a:rPr lang="ko-KR" altLang="en-US" sz="1100" dirty="0">
                          <a:effectLst/>
                        </a:rPr>
                        <a:t>처리</a:t>
                      </a:r>
                    </a:p>
                  </a:txBody>
                  <a:tcPr marL="76200" marR="76200" marT="76200" marB="762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9873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연계 데이터 오류</a:t>
                      </a:r>
                    </a:p>
                  </a:txBody>
                  <a:tcPr marL="76200" marR="76200" marT="76200" marB="76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송신 시스템에서 추출된 연계 데이터가 유효하지 않은 값으로 인한 오류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유효하지 않은 일자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송신 시스템 연계 프로그램에서 기록하는 </a:t>
                      </a:r>
                      <a:r>
                        <a:rPr lang="af-ZA" sz="1100" dirty="0">
                          <a:effectLst/>
                        </a:rPr>
                        <a:t>Log</a:t>
                      </a:r>
                      <a:r>
                        <a:rPr lang="ko-KR" altLang="en-US" sz="1100" err="1">
                          <a:effectLst/>
                        </a:rPr>
                        <a:t>를</a:t>
                      </a:r>
                      <a:r>
                        <a:rPr lang="ko-KR" altLang="en-US" sz="1100" dirty="0">
                          <a:effectLst/>
                        </a:rPr>
                        <a:t> 확인하여 데이터 보정 후 재전송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1144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7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5EA7-D986-4DA7-B1AC-784F59E1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장애 및 오류의 확인과 처리 절차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36F1-C8EB-46C6-9465-26506E11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장애 및 오류는 1차적으로 연계 서버에서 제공하는 장애 및 오류 현황 모니터링 화면을 통해 오류 원인 및 발생 현황을 확인한다.</a:t>
            </a:r>
          </a:p>
          <a:p>
            <a:r>
              <a:rPr lang="ko-KR" altLang="en-US" dirty="0">
                <a:ea typeface="맑은 고딕"/>
              </a:rPr>
              <a:t>1차에서 확인이 불가능한 경우 송수신 시스템의 연계 프로그램과 연계 서버에서 기록한 오류 로그 테이블 또는 파일을 확인하여 오류 원인을 분석</a:t>
            </a:r>
          </a:p>
        </p:txBody>
      </p:sp>
    </p:spTree>
    <p:extLst>
      <p:ext uri="{BB962C8B-B14F-4D97-AF65-F5344CB8AC3E}">
        <p14:creationId xmlns:p14="http://schemas.microsoft.com/office/powerpoint/2010/main" val="28269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03AC-60D2-4709-BD6A-880C0BC0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장매</a:t>
            </a:r>
            <a:r>
              <a:rPr lang="ko-KR" altLang="en-US" dirty="0">
                <a:ea typeface="맑은 고딕"/>
              </a:rPr>
              <a:t> 및 오류의 정의와 설계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FA0F-8E4A-44F6-B526-3F612498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장애 및 오류 관리 대상</a:t>
            </a: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관리 대상의 </a:t>
            </a:r>
            <a:r>
              <a:rPr lang="ko-KR" altLang="en-US" sz="2000" dirty="0" err="1">
                <a:ea typeface="맑은 고딕"/>
              </a:rPr>
              <a:t>장매</a:t>
            </a:r>
            <a:r>
              <a:rPr lang="ko-KR" altLang="en-US" sz="2000" dirty="0">
                <a:ea typeface="맑은 고딕"/>
              </a:rPr>
              <a:t> 및 오류 코드와 메시지</a:t>
            </a:r>
          </a:p>
          <a:p>
            <a:r>
              <a:rPr lang="ko-KR" altLang="en-US" sz="2000" dirty="0">
                <a:ea typeface="맑은 고딕"/>
              </a:rPr>
              <a:t>오류 코드를 부여하고 오류 메시지를 정의한다.</a:t>
            </a: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장애 및 오류 코드와 메시지 관리 방식</a:t>
            </a:r>
          </a:p>
          <a:p>
            <a:r>
              <a:rPr lang="ko-KR" altLang="en-US" sz="2000" dirty="0" err="1">
                <a:ea typeface="맑은 고딕"/>
              </a:rPr>
              <a:t>데이블관리</a:t>
            </a:r>
            <a:r>
              <a:rPr lang="ko-KR" altLang="en-US" sz="2000" dirty="0">
                <a:ea typeface="맑은 고딕"/>
              </a:rPr>
              <a:t> 방식, 파일 관리 방식</a:t>
            </a:r>
          </a:p>
          <a:p>
            <a:r>
              <a:rPr lang="ko-KR" altLang="en-US" sz="2000" dirty="0" err="1">
                <a:ea typeface="맑은 고딕"/>
              </a:rPr>
              <a:t>데이블관리</a:t>
            </a:r>
            <a:r>
              <a:rPr lang="ko-KR" altLang="en-US" sz="2000" dirty="0">
                <a:ea typeface="맑은 고딕"/>
              </a:rPr>
              <a:t> </a:t>
            </a:r>
            <a:r>
              <a:rPr lang="ko-KR" altLang="en-US" sz="2000" dirty="0" err="1">
                <a:ea typeface="맑은 고딕"/>
              </a:rPr>
              <a:t>방식으</a:t>
            </a:r>
            <a:r>
              <a:rPr lang="ko-KR" altLang="en-US" sz="2000" dirty="0">
                <a:ea typeface="맑은 고딕"/>
              </a:rPr>
              <a:t> 오류 코드가 많을 때 파일 관리 방식은 오류 코드가 적을 때 사용</a:t>
            </a: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장애 및 오류 기록 방식 : 오류 로그 테이블 또는 파일은 기록 단위에 따라 인터페이스 테이블 또는 파일에 대한 로그, 연계 데이터에 대한 로그로 설계 한다. </a:t>
            </a:r>
          </a:p>
        </p:txBody>
      </p:sp>
    </p:spTree>
    <p:extLst>
      <p:ext uri="{BB962C8B-B14F-4D97-AF65-F5344CB8AC3E}">
        <p14:creationId xmlns:p14="http://schemas.microsoft.com/office/powerpoint/2010/main" val="399945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Section 43</vt:lpstr>
      <vt:lpstr>연계 메커니즘 구간별 장애 및 오류 모니터링 현황</vt:lpstr>
      <vt:lpstr>장애 및 오류 유형과 처리 방안</vt:lpstr>
      <vt:lpstr>장애 및 오류의 확인과 처리 절차</vt:lpstr>
      <vt:lpstr>장매 및 오류의 정의와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121</cp:revision>
  <dcterms:created xsi:type="dcterms:W3CDTF">2012-07-30T17:18:39Z</dcterms:created>
  <dcterms:modified xsi:type="dcterms:W3CDTF">2020-11-10T02:25:11Z</dcterms:modified>
</cp:coreProperties>
</file>