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0B4174-DB6E-4878-A4BE-838DAE1EE299}" v="1880" dt="2020-11-10T02:36:5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Taeheon" userId="385814b8f76df9d8" providerId="Windows Live" clId="Web-{D60B4174-DB6E-4878-A4BE-838DAE1EE299}"/>
    <pc:docChg chg="addSld modSld">
      <pc:chgData name="Kim Taeheon" userId="385814b8f76df9d8" providerId="Windows Live" clId="Web-{D60B4174-DB6E-4878-A4BE-838DAE1EE299}" dt="2020-11-10T02:36:50.746" v="1870" actId="20577"/>
      <pc:docMkLst>
        <pc:docMk/>
      </pc:docMkLst>
      <pc:sldChg chg="modSp">
        <pc:chgData name="Kim Taeheon" userId="385814b8f76df9d8" providerId="Windows Live" clId="Web-{D60B4174-DB6E-4878-A4BE-838DAE1EE299}" dt="2020-11-10T02:26:08.755" v="63" actId="20577"/>
        <pc:sldMkLst>
          <pc:docMk/>
          <pc:sldMk cId="3569210928" sldId="256"/>
        </pc:sldMkLst>
        <pc:spChg chg="mod">
          <ac:chgData name="Kim Taeheon" userId="385814b8f76df9d8" providerId="Windows Live" clId="Web-{D60B4174-DB6E-4878-A4BE-838DAE1EE299}" dt="2020-11-10T02:25:54.568" v="24" actId="20577"/>
          <ac:spMkLst>
            <pc:docMk/>
            <pc:sldMk cId="3569210928" sldId="256"/>
            <ac:spMk id="2" creationId="{00000000-0000-0000-0000-000000000000}"/>
          </ac:spMkLst>
        </pc:spChg>
        <pc:spChg chg="mod">
          <ac:chgData name="Kim Taeheon" userId="385814b8f76df9d8" providerId="Windows Live" clId="Web-{D60B4174-DB6E-4878-A4BE-838DAE1EE299}" dt="2020-11-10T02:26:08.755" v="63" actId="20577"/>
          <ac:spMkLst>
            <pc:docMk/>
            <pc:sldMk cId="3569210928" sldId="256"/>
            <ac:spMk id="3" creationId="{00000000-0000-0000-0000-000000000000}"/>
          </ac:spMkLst>
        </pc:spChg>
      </pc:sldChg>
      <pc:sldChg chg="modSp new">
        <pc:chgData name="Kim Taeheon" userId="385814b8f76df9d8" providerId="Windows Live" clId="Web-{D60B4174-DB6E-4878-A4BE-838DAE1EE299}" dt="2020-11-10T02:27:22.926" v="350" actId="20577"/>
        <pc:sldMkLst>
          <pc:docMk/>
          <pc:sldMk cId="1843687020" sldId="257"/>
        </pc:sldMkLst>
        <pc:spChg chg="mod">
          <ac:chgData name="Kim Taeheon" userId="385814b8f76df9d8" providerId="Windows Live" clId="Web-{D60B4174-DB6E-4878-A4BE-838DAE1EE299}" dt="2020-11-10T02:26:17.552" v="95" actId="20577"/>
          <ac:spMkLst>
            <pc:docMk/>
            <pc:sldMk cId="1843687020" sldId="257"/>
            <ac:spMk id="2" creationId="{E36C66BB-C6BE-482D-9AB4-8B6457FA800A}"/>
          </ac:spMkLst>
        </pc:spChg>
        <pc:spChg chg="mod">
          <ac:chgData name="Kim Taeheon" userId="385814b8f76df9d8" providerId="Windows Live" clId="Web-{D60B4174-DB6E-4878-A4BE-838DAE1EE299}" dt="2020-11-10T02:27:22.926" v="350" actId="20577"/>
          <ac:spMkLst>
            <pc:docMk/>
            <pc:sldMk cId="1843687020" sldId="257"/>
            <ac:spMk id="3" creationId="{B0F944AC-0A63-48F0-8EEF-586E84E4DAD9}"/>
          </ac:spMkLst>
        </pc:spChg>
      </pc:sldChg>
      <pc:sldChg chg="modSp new">
        <pc:chgData name="Kim Taeheon" userId="385814b8f76df9d8" providerId="Windows Live" clId="Web-{D60B4174-DB6E-4878-A4BE-838DAE1EE299}" dt="2020-11-10T02:28:30.347" v="569" actId="20577"/>
        <pc:sldMkLst>
          <pc:docMk/>
          <pc:sldMk cId="1012683010" sldId="258"/>
        </pc:sldMkLst>
        <pc:spChg chg="mod">
          <ac:chgData name="Kim Taeheon" userId="385814b8f76df9d8" providerId="Windows Live" clId="Web-{D60B4174-DB6E-4878-A4BE-838DAE1EE299}" dt="2020-11-10T02:27:29.051" v="362" actId="20577"/>
          <ac:spMkLst>
            <pc:docMk/>
            <pc:sldMk cId="1012683010" sldId="258"/>
            <ac:spMk id="2" creationId="{C7386E96-7FC7-406E-A19A-852309DBFA01}"/>
          </ac:spMkLst>
        </pc:spChg>
        <pc:spChg chg="mod">
          <ac:chgData name="Kim Taeheon" userId="385814b8f76df9d8" providerId="Windows Live" clId="Web-{D60B4174-DB6E-4878-A4BE-838DAE1EE299}" dt="2020-11-10T02:28:30.347" v="569" actId="20577"/>
          <ac:spMkLst>
            <pc:docMk/>
            <pc:sldMk cId="1012683010" sldId="258"/>
            <ac:spMk id="3" creationId="{4C22BC36-9F12-440A-B050-183A0007E730}"/>
          </ac:spMkLst>
        </pc:spChg>
      </pc:sldChg>
      <pc:sldChg chg="modSp new">
        <pc:chgData name="Kim Taeheon" userId="385814b8f76df9d8" providerId="Windows Live" clId="Web-{D60B4174-DB6E-4878-A4BE-838DAE1EE299}" dt="2020-11-10T02:33:28.671" v="1056" actId="20577"/>
        <pc:sldMkLst>
          <pc:docMk/>
          <pc:sldMk cId="3284313434" sldId="259"/>
        </pc:sldMkLst>
        <pc:spChg chg="mod">
          <ac:chgData name="Kim Taeheon" userId="385814b8f76df9d8" providerId="Windows Live" clId="Web-{D60B4174-DB6E-4878-A4BE-838DAE1EE299}" dt="2020-11-10T02:28:49.237" v="581" actId="20577"/>
          <ac:spMkLst>
            <pc:docMk/>
            <pc:sldMk cId="3284313434" sldId="259"/>
            <ac:spMk id="2" creationId="{3963733D-5771-4503-B490-982D016880A1}"/>
          </ac:spMkLst>
        </pc:spChg>
        <pc:spChg chg="mod">
          <ac:chgData name="Kim Taeheon" userId="385814b8f76df9d8" providerId="Windows Live" clId="Web-{D60B4174-DB6E-4878-A4BE-838DAE1EE299}" dt="2020-11-10T02:33:28.671" v="1056" actId="20577"/>
          <ac:spMkLst>
            <pc:docMk/>
            <pc:sldMk cId="3284313434" sldId="259"/>
            <ac:spMk id="3" creationId="{0A936FB4-93B0-4513-A73A-F31DFB0EB513}"/>
          </ac:spMkLst>
        </pc:spChg>
      </pc:sldChg>
      <pc:sldChg chg="modSp new">
        <pc:chgData name="Kim Taeheon" userId="385814b8f76df9d8" providerId="Windows Live" clId="Web-{D60B4174-DB6E-4878-A4BE-838DAE1EE299}" dt="2020-11-10T02:34:43.763" v="1385" actId="20577"/>
        <pc:sldMkLst>
          <pc:docMk/>
          <pc:sldMk cId="3264671449" sldId="260"/>
        </pc:sldMkLst>
        <pc:spChg chg="mod">
          <ac:chgData name="Kim Taeheon" userId="385814b8f76df9d8" providerId="Windows Live" clId="Web-{D60B4174-DB6E-4878-A4BE-838DAE1EE299}" dt="2020-11-10T02:33:37.842" v="1097" actId="20577"/>
          <ac:spMkLst>
            <pc:docMk/>
            <pc:sldMk cId="3264671449" sldId="260"/>
            <ac:spMk id="2" creationId="{606D0B89-704B-4CE6-AEE3-030354236254}"/>
          </ac:spMkLst>
        </pc:spChg>
        <pc:spChg chg="mod">
          <ac:chgData name="Kim Taeheon" userId="385814b8f76df9d8" providerId="Windows Live" clId="Web-{D60B4174-DB6E-4878-A4BE-838DAE1EE299}" dt="2020-11-10T02:34:43.763" v="1385" actId="20577"/>
          <ac:spMkLst>
            <pc:docMk/>
            <pc:sldMk cId="3264671449" sldId="260"/>
            <ac:spMk id="3" creationId="{FF1A21FA-1482-4467-902B-DC6F5C880697}"/>
          </ac:spMkLst>
        </pc:spChg>
      </pc:sldChg>
      <pc:sldChg chg="modSp new">
        <pc:chgData name="Kim Taeheon" userId="385814b8f76df9d8" providerId="Windows Live" clId="Web-{D60B4174-DB6E-4878-A4BE-838DAE1EE299}" dt="2020-11-10T02:36:50.746" v="1869" actId="20577"/>
        <pc:sldMkLst>
          <pc:docMk/>
          <pc:sldMk cId="2835741456" sldId="261"/>
        </pc:sldMkLst>
        <pc:spChg chg="mod">
          <ac:chgData name="Kim Taeheon" userId="385814b8f76df9d8" providerId="Windows Live" clId="Web-{D60B4174-DB6E-4878-A4BE-838DAE1EE299}" dt="2020-11-10T02:34:51.826" v="1411" actId="20577"/>
          <ac:spMkLst>
            <pc:docMk/>
            <pc:sldMk cId="2835741456" sldId="261"/>
            <ac:spMk id="2" creationId="{4809EB63-366A-4E40-96A0-3CCCBAB3E27F}"/>
          </ac:spMkLst>
        </pc:spChg>
        <pc:spChg chg="mod">
          <ac:chgData name="Kim Taeheon" userId="385814b8f76df9d8" providerId="Windows Live" clId="Web-{D60B4174-DB6E-4878-A4BE-838DAE1EE299}" dt="2020-11-10T02:36:50.746" v="1869" actId="20577"/>
          <ac:spMkLst>
            <pc:docMk/>
            <pc:sldMk cId="2835741456" sldId="261"/>
            <ac:spMk id="3" creationId="{F37DA618-1C09-49B0-B90E-CAEE315E1D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2020-11-09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Section</a:t>
            </a:r>
            <a:r>
              <a:rPr lang="ko-KR" altLang="en-US" dirty="0">
                <a:ea typeface="맑은 고딕"/>
              </a:rPr>
              <a:t> 44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연계 데이터 보안 적용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C66BB-C6BE-482D-9AB4-8B6457FA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연계 데이터 보안의 개요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44AC-0A63-48F0-8EEF-586E84E4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송신 시스템에서 수신 시스템으로 전송되는 연계 데이터는 보안에 취약할 수 있으므로 데이터의 중요성을 고려하여 보안을 적용해야 한다.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전송 구간에서의 </a:t>
            </a:r>
            <a:r>
              <a:rPr lang="ko-KR" altLang="en-US" dirty="0" err="1">
                <a:ea typeface="맑은 고딕"/>
              </a:rPr>
              <a:t>암복호화와</a:t>
            </a:r>
            <a:r>
              <a:rPr lang="ko-KR" altLang="en-US" dirty="0">
                <a:ea typeface="맑은 고딕"/>
              </a:rPr>
              <a:t> 데이터의 </a:t>
            </a:r>
            <a:r>
              <a:rPr lang="ko-KR" altLang="en-US" dirty="0" err="1">
                <a:ea typeface="맑은 고딕"/>
              </a:rPr>
              <a:t>암복호화로</a:t>
            </a:r>
            <a:r>
              <a:rPr lang="ko-KR" altLang="en-US" dirty="0">
                <a:ea typeface="맑은 고딕"/>
              </a:rPr>
              <a:t> 구현됨.</a:t>
            </a:r>
          </a:p>
        </p:txBody>
      </p:sp>
    </p:spTree>
    <p:extLst>
      <p:ext uri="{BB962C8B-B14F-4D97-AF65-F5344CB8AC3E}">
        <p14:creationId xmlns:p14="http://schemas.microsoft.com/office/powerpoint/2010/main" val="184368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6E96-7FC7-406E-A19A-852309DB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전송 구간 보안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2BC36-9F12-440A-B050-183A0007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데이터나 패킷을 쉽게 가로챌 수 없도록 암호화 기능이 포함된 프로토콜을 사용하거나 데이터나 패킷을 가로채더라도 내용을 확인할 수 없게 데이터나 패킷을 암호화한다.</a:t>
            </a:r>
          </a:p>
        </p:txBody>
      </p:sp>
    </p:spTree>
    <p:extLst>
      <p:ext uri="{BB962C8B-B14F-4D97-AF65-F5344CB8AC3E}">
        <p14:creationId xmlns:p14="http://schemas.microsoft.com/office/powerpoint/2010/main" val="1012683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733D-5771-4503-B490-982D0168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데이터 보안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6FB4-93B0-4513-A73A-F31DFB0EB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송신 시스템에서 연계 데이터를 추출할 때와 수신 시스템에서 데이터를 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반영할 때 데이터를 </a:t>
            </a:r>
            <a:r>
              <a:rPr lang="ko-KR" altLang="en-US" dirty="0" err="1">
                <a:ea typeface="맑은 고딕"/>
              </a:rPr>
              <a:t>암복호화</a:t>
            </a:r>
            <a:r>
              <a:rPr lang="ko-KR" altLang="en-US" dirty="0">
                <a:ea typeface="맑은 고딕"/>
              </a:rPr>
              <a:t> 하는 것</a:t>
            </a:r>
          </a:p>
          <a:p>
            <a:r>
              <a:rPr lang="ko-KR" altLang="en-US" dirty="0">
                <a:ea typeface="맑은 고딕"/>
              </a:rPr>
              <a:t>연계 메커니즘에서 데이터의 </a:t>
            </a:r>
            <a:r>
              <a:rPr lang="ko-KR" altLang="en-US" dirty="0" err="1">
                <a:ea typeface="맑은 고딕"/>
              </a:rPr>
              <a:t>암복호화</a:t>
            </a:r>
            <a:r>
              <a:rPr lang="ko-KR" altLang="en-US" dirty="0">
                <a:ea typeface="맑은 고딕"/>
              </a:rPr>
              <a:t> 처리 절차</a:t>
            </a:r>
          </a:p>
          <a:p>
            <a:r>
              <a:rPr lang="ko-KR" altLang="en-US" dirty="0">
                <a:ea typeface="맑은 고딕"/>
              </a:rPr>
              <a:t>- 송신 시스템의 </a:t>
            </a:r>
            <a:r>
              <a:rPr lang="ko-KR" altLang="en-US" dirty="0" err="1">
                <a:ea typeface="맑은 고딕"/>
              </a:rPr>
              <a:t>DB에서</a:t>
            </a:r>
            <a:r>
              <a:rPr lang="ko-KR" altLang="en-US" dirty="0">
                <a:ea typeface="맑은 고딕"/>
              </a:rPr>
              <a:t> 데이터 추출 및 암호화 알고리즘으로 암호화, 인터페이스 테이블 또는 파일에 등록</a:t>
            </a:r>
          </a:p>
          <a:p>
            <a:r>
              <a:rPr lang="ko-KR" altLang="en-US" dirty="0">
                <a:ea typeface="맑은 고딕"/>
              </a:rPr>
              <a:t>- 수신 시스템의 인터페이스 테이블, 파일의 데이터를 </a:t>
            </a:r>
            <a:r>
              <a:rPr lang="ko-KR" altLang="en-US" dirty="0" err="1">
                <a:ea typeface="맑은 고딕"/>
              </a:rPr>
              <a:t>복호화해</a:t>
            </a:r>
            <a:r>
              <a:rPr lang="ko-KR" altLang="en-US" dirty="0">
                <a:ea typeface="맑은 고딕"/>
              </a:rPr>
              <a:t> 운영 </a:t>
            </a:r>
            <a:r>
              <a:rPr lang="ko-KR" altLang="en-US" dirty="0" err="1">
                <a:ea typeface="맑은 고딕"/>
              </a:rPr>
              <a:t>DB에</a:t>
            </a:r>
            <a:r>
              <a:rPr lang="ko-KR" altLang="en-US" dirty="0">
                <a:ea typeface="맑은 고딕"/>
              </a:rPr>
              <a:t> 반영</a:t>
            </a:r>
          </a:p>
        </p:txBody>
      </p:sp>
    </p:spTree>
    <p:extLst>
      <p:ext uri="{BB962C8B-B14F-4D97-AF65-F5344CB8AC3E}">
        <p14:creationId xmlns:p14="http://schemas.microsoft.com/office/powerpoint/2010/main" val="328431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0B89-704B-4CE6-AEE3-03035423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맑은 고딕"/>
              </a:rPr>
              <a:t>암복호화</a:t>
            </a:r>
            <a:r>
              <a:rPr lang="ko-KR" altLang="en-US" dirty="0">
                <a:ea typeface="맑은 고딕"/>
              </a:rPr>
              <a:t> 적용대상 선정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A21FA-1482-4467-902B-DC6F5C88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암복호화</a:t>
            </a:r>
            <a:r>
              <a:rPr lang="ko-KR" altLang="en-US" dirty="0">
                <a:ea typeface="맑은 고딕"/>
              </a:rPr>
              <a:t> 적용 대상은 연계 데이터의 중요도에 따라 선정</a:t>
            </a:r>
          </a:p>
          <a:p>
            <a:r>
              <a:rPr lang="ko-KR" altLang="en-US" dirty="0">
                <a:ea typeface="맑은 고딕"/>
              </a:rPr>
              <a:t>중요도는 송수신 시스템에 정의된 기준에 따라 다르지만 일반적인 적용 대상은 주민등록변호 등 개인 정보 보호법에 근거한 개인 정보이다.</a:t>
            </a:r>
          </a:p>
        </p:txBody>
      </p:sp>
    </p:spTree>
    <p:extLst>
      <p:ext uri="{BB962C8B-B14F-4D97-AF65-F5344CB8AC3E}">
        <p14:creationId xmlns:p14="http://schemas.microsoft.com/office/powerpoint/2010/main" val="326467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EB63-366A-4E40-96A0-3CCCBAB3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암호화 알고리즘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A618-1C09-49B0-B90E-CAEE315E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 err="1">
                <a:ea typeface="맑은 고딕"/>
              </a:rPr>
              <a:t>평문을</a:t>
            </a:r>
            <a:r>
              <a:rPr lang="ko-KR" altLang="en-US">
                <a:ea typeface="맑은 고딕"/>
              </a:rPr>
              <a:t> 암호화된 문장으로 만드는 절차</a:t>
            </a:r>
          </a:p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해시를 사용하는 단방향 암호화 방식, 개인키, 공개키로 분류하는 </a:t>
            </a:r>
            <a:r>
              <a:rPr lang="ko-KR" altLang="en-US" err="1">
                <a:ea typeface="맑은 고딕"/>
              </a:rPr>
              <a:t>양뱡향</a:t>
            </a:r>
            <a:r>
              <a:rPr lang="ko-KR" altLang="en-US" dirty="0">
                <a:ea typeface="맑은 고딕"/>
              </a:rPr>
              <a:t> 암호화 방식이 있으며, 송수신 시스템 연계 시 일반적으로 </a:t>
            </a:r>
            <a:r>
              <a:rPr lang="ko-KR" altLang="en-US">
                <a:ea typeface="맑은 고딕"/>
              </a:rPr>
              <a:t>양뱡향 암호화 방식사용</a:t>
            </a:r>
          </a:p>
          <a:p>
            <a:r>
              <a:rPr lang="ko-KR" altLang="en-US">
                <a:ea typeface="맑은 고딕"/>
              </a:rPr>
              <a:t>양방향 암호화 방식에서 사용되는 주요 암호화 알고리즘</a:t>
            </a:r>
            <a:endParaRPr lang="ko-KR" altLang="en-US" dirty="0">
              <a:ea typeface="맑은 고딕"/>
            </a:endParaRPr>
          </a:p>
          <a:p>
            <a:r>
              <a:rPr lang="ko-KR" altLang="en-US">
                <a:ea typeface="맑은 고딕"/>
              </a:rPr>
              <a:t>SEED, ARIA, DES, AES, RSA 등이 있다.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3574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테마</vt:lpstr>
      <vt:lpstr>Section 44</vt:lpstr>
      <vt:lpstr>연계 데이터 보안의 개요</vt:lpstr>
      <vt:lpstr>전송 구간 보안</vt:lpstr>
      <vt:lpstr>데이터 보안</vt:lpstr>
      <vt:lpstr>암복호화 적용대상 선정</vt:lpstr>
      <vt:lpstr>암호화 알고리즘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연ㄱ</dc:title>
  <dc:creator/>
  <cp:lastModifiedBy/>
  <cp:revision>127</cp:revision>
  <dcterms:created xsi:type="dcterms:W3CDTF">2012-07-30T17:18:39Z</dcterms:created>
  <dcterms:modified xsi:type="dcterms:W3CDTF">2020-11-10T02:36:53Z</dcterms:modified>
</cp:coreProperties>
</file>