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F35F0-3D70-45BE-B110-06EA8D385039}" v="1814" dt="2020-11-10T03:26:5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F7F35F0-3D70-45BE-B110-06EA8D385039}"/>
    <pc:docChg chg="addSld modSld">
      <pc:chgData name="Kim Taeheon" userId="385814b8f76df9d8" providerId="Windows Live" clId="Web-{0F7F35F0-3D70-45BE-B110-06EA8D385039}" dt="2020-11-10T03:26:58.244" v="1805" actId="20577"/>
      <pc:docMkLst>
        <pc:docMk/>
      </pc:docMkLst>
      <pc:sldChg chg="modSp">
        <pc:chgData name="Kim Taeheon" userId="385814b8f76df9d8" providerId="Windows Live" clId="Web-{0F7F35F0-3D70-45BE-B110-06EA8D385039}" dt="2020-11-10T03:13:09.460" v="71" actId="20577"/>
        <pc:sldMkLst>
          <pc:docMk/>
          <pc:sldMk cId="3569210928" sldId="256"/>
        </pc:sldMkLst>
        <pc:spChg chg="mod">
          <ac:chgData name="Kim Taeheon" userId="385814b8f76df9d8" providerId="Windows Live" clId="Web-{0F7F35F0-3D70-45BE-B110-06EA8D385039}" dt="2020-11-10T03:12:50.710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F7F35F0-3D70-45BE-B110-06EA8D385039}" dt="2020-11-10T03:13:09.460" v="7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F7F35F0-3D70-45BE-B110-06EA8D385039}" dt="2020-11-10T03:15:08.382" v="414" actId="20577"/>
        <pc:sldMkLst>
          <pc:docMk/>
          <pc:sldMk cId="4046840331" sldId="257"/>
        </pc:sldMkLst>
        <pc:spChg chg="mod">
          <ac:chgData name="Kim Taeheon" userId="385814b8f76df9d8" providerId="Windows Live" clId="Web-{0F7F35F0-3D70-45BE-B110-06EA8D385039}" dt="2020-11-10T03:13:21.304" v="98" actId="20577"/>
          <ac:spMkLst>
            <pc:docMk/>
            <pc:sldMk cId="4046840331" sldId="257"/>
            <ac:spMk id="2" creationId="{EEAB5A80-A5C9-4140-914D-DE274FA4AFC3}"/>
          </ac:spMkLst>
        </pc:spChg>
        <pc:spChg chg="mod">
          <ac:chgData name="Kim Taeheon" userId="385814b8f76df9d8" providerId="Windows Live" clId="Web-{0F7F35F0-3D70-45BE-B110-06EA8D385039}" dt="2020-11-10T03:15:08.382" v="414" actId="20577"/>
          <ac:spMkLst>
            <pc:docMk/>
            <pc:sldMk cId="4046840331" sldId="257"/>
            <ac:spMk id="3" creationId="{47B26C11-10C0-4CEE-B22C-3E9DE793C7B1}"/>
          </ac:spMkLst>
        </pc:spChg>
      </pc:sldChg>
      <pc:sldChg chg="modSp new">
        <pc:chgData name="Kim Taeheon" userId="385814b8f76df9d8" providerId="Windows Live" clId="Web-{0F7F35F0-3D70-45BE-B110-06EA8D385039}" dt="2020-11-10T03:18:33.273" v="741" actId="20577"/>
        <pc:sldMkLst>
          <pc:docMk/>
          <pc:sldMk cId="2198849812" sldId="258"/>
        </pc:sldMkLst>
        <pc:spChg chg="mod">
          <ac:chgData name="Kim Taeheon" userId="385814b8f76df9d8" providerId="Windows Live" clId="Web-{0F7F35F0-3D70-45BE-B110-06EA8D385039}" dt="2020-11-10T03:15:16.163" v="429" actId="20577"/>
          <ac:spMkLst>
            <pc:docMk/>
            <pc:sldMk cId="2198849812" sldId="258"/>
            <ac:spMk id="2" creationId="{8E9C020B-4A98-4745-9BAC-562215883802}"/>
          </ac:spMkLst>
        </pc:spChg>
        <pc:spChg chg="mod">
          <ac:chgData name="Kim Taeheon" userId="385814b8f76df9d8" providerId="Windows Live" clId="Web-{0F7F35F0-3D70-45BE-B110-06EA8D385039}" dt="2020-11-10T03:18:33.273" v="741" actId="20577"/>
          <ac:spMkLst>
            <pc:docMk/>
            <pc:sldMk cId="2198849812" sldId="258"/>
            <ac:spMk id="3" creationId="{E46F46AD-342A-4C74-9C2D-15C2676E91A9}"/>
          </ac:spMkLst>
        </pc:spChg>
      </pc:sldChg>
      <pc:sldChg chg="modSp new">
        <pc:chgData name="Kim Taeheon" userId="385814b8f76df9d8" providerId="Windows Live" clId="Web-{0F7F35F0-3D70-45BE-B110-06EA8D385039}" dt="2020-11-10T03:21:11.649" v="1109" actId="20577"/>
        <pc:sldMkLst>
          <pc:docMk/>
          <pc:sldMk cId="1549439482" sldId="259"/>
        </pc:sldMkLst>
        <pc:spChg chg="mod">
          <ac:chgData name="Kim Taeheon" userId="385814b8f76df9d8" providerId="Windows Live" clId="Web-{0F7F35F0-3D70-45BE-B110-06EA8D385039}" dt="2020-11-10T03:18:37.617" v="752" actId="20577"/>
          <ac:spMkLst>
            <pc:docMk/>
            <pc:sldMk cId="1549439482" sldId="259"/>
            <ac:spMk id="2" creationId="{445496D5-FB2A-4C4C-A2A6-DD53CAACE356}"/>
          </ac:spMkLst>
        </pc:spChg>
        <pc:spChg chg="mod">
          <ac:chgData name="Kim Taeheon" userId="385814b8f76df9d8" providerId="Windows Live" clId="Web-{0F7F35F0-3D70-45BE-B110-06EA8D385039}" dt="2020-11-10T03:21:11.649" v="1109" actId="20577"/>
          <ac:spMkLst>
            <pc:docMk/>
            <pc:sldMk cId="1549439482" sldId="259"/>
            <ac:spMk id="3" creationId="{DF9E695C-F652-4835-8C9F-E5AE01B04F70}"/>
          </ac:spMkLst>
        </pc:spChg>
      </pc:sldChg>
      <pc:sldChg chg="modSp new">
        <pc:chgData name="Kim Taeheon" userId="385814b8f76df9d8" providerId="Windows Live" clId="Web-{0F7F35F0-3D70-45BE-B110-06EA8D385039}" dt="2020-11-10T03:24:29.196" v="1419" actId="20577"/>
        <pc:sldMkLst>
          <pc:docMk/>
          <pc:sldMk cId="1199290678" sldId="260"/>
        </pc:sldMkLst>
        <pc:spChg chg="mod">
          <ac:chgData name="Kim Taeheon" userId="385814b8f76df9d8" providerId="Windows Live" clId="Web-{0F7F35F0-3D70-45BE-B110-06EA8D385039}" dt="2020-11-10T03:21:21.446" v="1120" actId="20577"/>
          <ac:spMkLst>
            <pc:docMk/>
            <pc:sldMk cId="1199290678" sldId="260"/>
            <ac:spMk id="2" creationId="{F9DAD092-CFE3-4311-B24A-A48A4E341CC2}"/>
          </ac:spMkLst>
        </pc:spChg>
        <pc:spChg chg="mod">
          <ac:chgData name="Kim Taeheon" userId="385814b8f76df9d8" providerId="Windows Live" clId="Web-{0F7F35F0-3D70-45BE-B110-06EA8D385039}" dt="2020-11-10T03:24:29.196" v="1419" actId="20577"/>
          <ac:spMkLst>
            <pc:docMk/>
            <pc:sldMk cId="1199290678" sldId="260"/>
            <ac:spMk id="3" creationId="{73D429D5-8F08-4E4A-B199-5A10C87EB5A6}"/>
          </ac:spMkLst>
        </pc:spChg>
      </pc:sldChg>
      <pc:sldChg chg="modSp new">
        <pc:chgData name="Kim Taeheon" userId="385814b8f76df9d8" providerId="Windows Live" clId="Web-{0F7F35F0-3D70-45BE-B110-06EA8D385039}" dt="2020-11-10T03:26:58.244" v="1804" actId="20577"/>
        <pc:sldMkLst>
          <pc:docMk/>
          <pc:sldMk cId="4188781630" sldId="261"/>
        </pc:sldMkLst>
        <pc:spChg chg="mod">
          <ac:chgData name="Kim Taeheon" userId="385814b8f76df9d8" providerId="Windows Live" clId="Web-{0F7F35F0-3D70-45BE-B110-06EA8D385039}" dt="2020-11-10T03:24:35.759" v="1429" actId="20577"/>
          <ac:spMkLst>
            <pc:docMk/>
            <pc:sldMk cId="4188781630" sldId="261"/>
            <ac:spMk id="2" creationId="{88E99D61-392B-4341-BEB7-DB19908F9861}"/>
          </ac:spMkLst>
        </pc:spChg>
        <pc:spChg chg="mod">
          <ac:chgData name="Kim Taeheon" userId="385814b8f76df9d8" providerId="Windows Live" clId="Web-{0F7F35F0-3D70-45BE-B110-06EA8D385039}" dt="2020-11-10T03:26:58.244" v="1804" actId="20577"/>
          <ac:spMkLst>
            <pc:docMk/>
            <pc:sldMk cId="4188781630" sldId="261"/>
            <ac:spMk id="3" creationId="{4901348B-ABCF-4A74-B479-077AF8A951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XML(</a:t>
            </a:r>
            <a:r>
              <a:rPr lang="ko-KR" altLang="en-US" dirty="0" err="1">
                <a:ea typeface="맑은 고딕"/>
              </a:rPr>
              <a:t>eXtensible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Markup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Language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5A80-A5C9-4140-914D-DE274FA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XML의</a:t>
            </a:r>
            <a:r>
              <a:rPr lang="ko-KR" altLang="en-US" dirty="0">
                <a:ea typeface="맑은 고딕"/>
              </a:rPr>
              <a:t>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6C11-10C0-4CEE-B22C-3E9DE793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웹 브라우저 간 HTML 문법이 호환되지 않는 문제와 </a:t>
            </a:r>
            <a:r>
              <a:rPr lang="ko-KR" altLang="en-US" dirty="0" err="1">
                <a:ea typeface="맑은 고딕"/>
              </a:rPr>
              <a:t>SGML의</a:t>
            </a:r>
            <a:r>
              <a:rPr lang="ko-KR" altLang="en-US" dirty="0">
                <a:ea typeface="맑은 고딕"/>
              </a:rPr>
              <a:t> 복잡함을 해결하기 위하여 개발된 다목적 마크업 언어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다른 목적의 마크업 언어를 만드는데 사용</a:t>
            </a:r>
          </a:p>
          <a:p>
            <a:r>
              <a:rPr lang="ko-KR" altLang="en-US" dirty="0">
                <a:ea typeface="맑은 고딕"/>
              </a:rPr>
              <a:t>텍스트 형식의 데이터 포맷</a:t>
            </a:r>
          </a:p>
          <a:p>
            <a:r>
              <a:rPr lang="ko-KR" altLang="en-US" dirty="0">
                <a:ea typeface="맑은 고딕"/>
              </a:rPr>
              <a:t>트리 구조로 구성되어 있어 상위 태그는 여러 개의 하위 태그를 가질 수 있다.</a:t>
            </a:r>
          </a:p>
        </p:txBody>
      </p:sp>
    </p:spTree>
    <p:extLst>
      <p:ext uri="{BB962C8B-B14F-4D97-AF65-F5344CB8AC3E}">
        <p14:creationId xmlns:p14="http://schemas.microsoft.com/office/powerpoint/2010/main" val="404684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020B-4A98-4745-9BAC-56221588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XML의</a:t>
            </a:r>
            <a:r>
              <a:rPr lang="ko-KR" altLang="en-US" dirty="0">
                <a:ea typeface="맑은 고딕"/>
              </a:rPr>
              <a:t> 구성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46AD-342A-4C74-9C2D-15C2676E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XML의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첫문단</a:t>
            </a:r>
          </a:p>
          <a:p>
            <a:r>
              <a:rPr lang="ko-KR" altLang="en-US" dirty="0">
                <a:ea typeface="맑은 고딕"/>
              </a:rPr>
              <a:t>&lt;?</a:t>
            </a:r>
            <a:r>
              <a:rPr lang="ko-KR" altLang="en-US" dirty="0" err="1">
                <a:ea typeface="맑은 고딕"/>
              </a:rPr>
              <a:t>xml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version</a:t>
            </a:r>
            <a:r>
              <a:rPr lang="ko-KR" altLang="en-US" dirty="0">
                <a:ea typeface="맑은 고딕"/>
              </a:rPr>
              <a:t>="버전" </a:t>
            </a:r>
            <a:r>
              <a:rPr lang="ko-KR" altLang="en-US" dirty="0" err="1">
                <a:ea typeface="맑은 고딕"/>
              </a:rPr>
              <a:t>encoding</a:t>
            </a:r>
            <a:r>
              <a:rPr lang="ko-KR" altLang="en-US" dirty="0">
                <a:ea typeface="맑은 고딕"/>
              </a:rPr>
              <a:t>="</a:t>
            </a:r>
            <a:r>
              <a:rPr lang="ko-KR" altLang="en-US" dirty="0" err="1">
                <a:ea typeface="맑은 고딕"/>
              </a:rPr>
              <a:t>언어셋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standalone</a:t>
            </a:r>
            <a:r>
              <a:rPr lang="ko-KR" altLang="en-US" dirty="0">
                <a:ea typeface="맑은 고딕"/>
              </a:rPr>
              <a:t>="</a:t>
            </a:r>
            <a:r>
              <a:rPr lang="ko-KR" altLang="en-US" dirty="0" err="1">
                <a:ea typeface="맑은 고딕"/>
              </a:rPr>
              <a:t>yes|no</a:t>
            </a:r>
            <a:r>
              <a:rPr lang="ko-KR" altLang="en-US" dirty="0">
                <a:ea typeface="맑은 고딕"/>
              </a:rPr>
              <a:t>"&gt;</a:t>
            </a:r>
          </a:p>
          <a:p>
            <a:r>
              <a:rPr lang="ko-KR" altLang="en-US" dirty="0">
                <a:ea typeface="맑은 고딕"/>
              </a:rPr>
              <a:t>XML 문서임을 알리는 문단으로 반드시 포함</a:t>
            </a:r>
          </a:p>
          <a:p>
            <a:r>
              <a:rPr lang="ko-KR" altLang="en-US" dirty="0" err="1">
                <a:ea typeface="맑은 고딕"/>
              </a:rPr>
              <a:t>Standalone</a:t>
            </a:r>
            <a:r>
              <a:rPr lang="ko-KR" altLang="en-US" dirty="0">
                <a:ea typeface="맑은 고딕"/>
              </a:rPr>
              <a:t>: XML 문서를 해석할 때 외부 문서의 참조 여부를 명시</a:t>
            </a:r>
          </a:p>
        </p:txBody>
      </p:sp>
    </p:spTree>
    <p:extLst>
      <p:ext uri="{BB962C8B-B14F-4D97-AF65-F5344CB8AC3E}">
        <p14:creationId xmlns:p14="http://schemas.microsoft.com/office/powerpoint/2010/main" val="21988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6D5-FB2A-4C4C-A2A6-DD53CAAC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695C-F652-4835-8C9F-E5AE01B0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네트워크 상에서 HTTP/HTTPS, SMTP 등을 이용해 </a:t>
            </a:r>
            <a:r>
              <a:rPr lang="ko-KR" altLang="en-US" dirty="0" err="1">
                <a:ea typeface="맑은 고딕"/>
              </a:rPr>
              <a:t>XML을</a:t>
            </a:r>
            <a:r>
              <a:rPr lang="ko-KR" altLang="en-US" dirty="0">
                <a:ea typeface="맑은 고딕"/>
              </a:rPr>
              <a:t> 교환하기 위한 통신 규약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웹 서비스에서 사용되는 메시지의 형식과 처리 방법을 지정</a:t>
            </a:r>
          </a:p>
          <a:p>
            <a:r>
              <a:rPr lang="ko-KR" altLang="en-US" dirty="0">
                <a:ea typeface="맑은 고딕"/>
              </a:rPr>
              <a:t>HTTP 기반에서 동작해 프록시와 방화벽의 영향이 없다.</a:t>
            </a:r>
          </a:p>
          <a:p>
            <a:r>
              <a:rPr lang="ko-KR" altLang="en-US" dirty="0" err="1">
                <a:ea typeface="맑은 고딕"/>
              </a:rPr>
              <a:t>XML과</a:t>
            </a:r>
            <a:r>
              <a:rPr lang="ko-KR" altLang="en-US" dirty="0">
                <a:ea typeface="맑은 고딕"/>
              </a:rPr>
              <a:t> 동일한 텍스트 형식의 데이터 </a:t>
            </a:r>
            <a:r>
              <a:rPr lang="ko-KR" altLang="en-US" dirty="0" err="1">
                <a:ea typeface="맑은 고딕"/>
              </a:rPr>
              <a:t>포멧으로</a:t>
            </a:r>
            <a:r>
              <a:rPr lang="ko-KR" altLang="en-US" dirty="0">
                <a:ea typeface="맑은 고딕"/>
              </a:rPr>
              <a:t> 다양한 플랫폼과 시스템에서 활용가능</a:t>
            </a:r>
          </a:p>
          <a:p>
            <a:r>
              <a:rPr lang="ko-KR" altLang="en-US" dirty="0">
                <a:ea typeface="맑은 고딕"/>
              </a:rPr>
              <a:t>최근에는 SOAP 대신 </a:t>
            </a:r>
            <a:r>
              <a:rPr lang="ko-KR" altLang="en-US" dirty="0" err="1">
                <a:ea typeface="맑은 고딕"/>
              </a:rPr>
              <a:t>RESTful</a:t>
            </a:r>
            <a:r>
              <a:rPr lang="ko-KR" altLang="en-US" dirty="0">
                <a:ea typeface="맑은 고딕"/>
              </a:rPr>
              <a:t> 프로토콜 이용</a:t>
            </a:r>
          </a:p>
        </p:txBody>
      </p:sp>
    </p:spTree>
    <p:extLst>
      <p:ext uri="{BB962C8B-B14F-4D97-AF65-F5344CB8AC3E}">
        <p14:creationId xmlns:p14="http://schemas.microsoft.com/office/powerpoint/2010/main" val="15494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092-CFE3-4311-B24A-A48A4E34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SOAP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29D5-8F08-4E4A-B199-5A10C87E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SOAP의</a:t>
            </a:r>
            <a:r>
              <a:rPr lang="ko-KR" altLang="en-US" dirty="0">
                <a:ea typeface="맑은 고딕"/>
              </a:rPr>
              <a:t> 주요 요소</a:t>
            </a:r>
          </a:p>
          <a:p>
            <a:r>
              <a:rPr lang="ko-KR" altLang="en-US" dirty="0" err="1">
                <a:ea typeface="맑은 고딕"/>
              </a:rPr>
              <a:t>Envelope</a:t>
            </a:r>
            <a:r>
              <a:rPr lang="ko-KR" altLang="en-US" dirty="0">
                <a:ea typeface="맑은 고딕"/>
              </a:rPr>
              <a:t> : XML 문서를 SOAP 메시지로 정의하는 것으로, 메시지에 대한 요소와 접근방법을 정의</a:t>
            </a:r>
          </a:p>
          <a:p>
            <a:r>
              <a:rPr lang="ko-KR" altLang="en-US" dirty="0" err="1">
                <a:ea typeface="맑은 고딕"/>
              </a:rPr>
              <a:t>Header</a:t>
            </a:r>
            <a:r>
              <a:rPr lang="ko-KR" altLang="en-US" dirty="0">
                <a:ea typeface="맑은 고딕"/>
              </a:rPr>
              <a:t> : SOAP 메시지에 포함되는 웹 서비스를 정의하는 것으로, 생략 가능</a:t>
            </a:r>
          </a:p>
          <a:p>
            <a:r>
              <a:rPr lang="ko-KR" altLang="en-US" dirty="0" err="1">
                <a:ea typeface="맑은 고딕"/>
              </a:rPr>
              <a:t>Body</a:t>
            </a:r>
            <a:r>
              <a:rPr lang="ko-KR" altLang="en-US" dirty="0">
                <a:ea typeface="맑은 고딕"/>
              </a:rPr>
              <a:t> : 실제 SOAP 메시지가 포함</a:t>
            </a:r>
          </a:p>
        </p:txBody>
      </p:sp>
    </p:spTree>
    <p:extLst>
      <p:ext uri="{BB962C8B-B14F-4D97-AF65-F5344CB8AC3E}">
        <p14:creationId xmlns:p14="http://schemas.microsoft.com/office/powerpoint/2010/main" val="119929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9D61-392B-4341-BEB7-DB19908F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WSDL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348B-ABCF-4A74-B479-077AF8A9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웹 서비스와 관련된 서식이나 프로토콜 등을 표준적인 방법으로 기술하고 게시하기 위한 언어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XML로</a:t>
            </a:r>
            <a:r>
              <a:rPr lang="ko-KR" altLang="en-US" dirty="0">
                <a:ea typeface="맑은 고딕"/>
              </a:rPr>
              <a:t> 작성되며 </a:t>
            </a:r>
            <a:r>
              <a:rPr lang="ko-KR" altLang="en-US" dirty="0" err="1">
                <a:ea typeface="맑은 고딕"/>
              </a:rPr>
              <a:t>UDDI의</a:t>
            </a:r>
            <a:r>
              <a:rPr lang="ko-KR" altLang="en-US" dirty="0">
                <a:ea typeface="맑은 고딕"/>
              </a:rPr>
              <a:t> 기초</a:t>
            </a:r>
          </a:p>
          <a:p>
            <a:r>
              <a:rPr lang="ko-KR" altLang="en-US" dirty="0">
                <a:ea typeface="맑은 고딕"/>
              </a:rPr>
              <a:t>SOAP, XML 스키마와 결합하여 인터넷에서 웹 서비스를 제공하기 위해 사용된다.</a:t>
            </a:r>
          </a:p>
          <a:p>
            <a:r>
              <a:rPr lang="ko-KR" altLang="en-US" dirty="0">
                <a:ea typeface="맑은 고딕"/>
              </a:rPr>
              <a:t>클라이언트는 WSDL 파일을 읽어 서버에서 어떠한 조작이 가능한지를 파악 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18878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46</vt:lpstr>
      <vt:lpstr>XML의 개요</vt:lpstr>
      <vt:lpstr>XML의 구성</vt:lpstr>
      <vt:lpstr>SOAP</vt:lpstr>
      <vt:lpstr>SOAP</vt:lpstr>
      <vt:lpstr>WSDL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139</cp:revision>
  <dcterms:created xsi:type="dcterms:W3CDTF">2012-07-30T17:18:39Z</dcterms:created>
  <dcterms:modified xsi:type="dcterms:W3CDTF">2020-11-10T03:26:58Z</dcterms:modified>
</cp:coreProperties>
</file>