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913E0-B0C9-44F5-BDB5-4BE1E190C7D3}" v="7" dt="2020-11-10T03:30:47.260"/>
    <p1510:client id="{5903F873-D58D-495F-9B66-9A997C7C2F56}" v="1668" dt="2020-11-10T03:40:2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5903F873-D58D-495F-9B66-9A997C7C2F56}"/>
    <pc:docChg chg="addSld modSld">
      <pc:chgData name="Kim Taeheon" userId="385814b8f76df9d8" providerId="Windows Live" clId="Web-{5903F873-D58D-495F-9B66-9A997C7C2F56}" dt="2020-11-10T03:40:19.101" v="1655" actId="20577"/>
      <pc:docMkLst>
        <pc:docMk/>
      </pc:docMkLst>
      <pc:sldChg chg="modSp">
        <pc:chgData name="Kim Taeheon" userId="385814b8f76df9d8" providerId="Windows Live" clId="Web-{5903F873-D58D-495F-9B66-9A997C7C2F56}" dt="2020-11-10T03:32:04.370" v="267" actId="20577"/>
        <pc:sldMkLst>
          <pc:docMk/>
          <pc:sldMk cId="2632169590" sldId="257"/>
        </pc:sldMkLst>
        <pc:spChg chg="mod">
          <ac:chgData name="Kim Taeheon" userId="385814b8f76df9d8" providerId="Windows Live" clId="Web-{5903F873-D58D-495F-9B66-9A997C7C2F56}" dt="2020-11-10T03:30:59.384" v="27" actId="20577"/>
          <ac:spMkLst>
            <pc:docMk/>
            <pc:sldMk cId="2632169590" sldId="257"/>
            <ac:spMk id="2" creationId="{7B59EE34-818A-47EE-83B8-C99C8A83DB4D}"/>
          </ac:spMkLst>
        </pc:spChg>
        <pc:spChg chg="mod">
          <ac:chgData name="Kim Taeheon" userId="385814b8f76df9d8" providerId="Windows Live" clId="Web-{5903F873-D58D-495F-9B66-9A997C7C2F56}" dt="2020-11-10T03:32:04.370" v="267" actId="20577"/>
          <ac:spMkLst>
            <pc:docMk/>
            <pc:sldMk cId="2632169590" sldId="257"/>
            <ac:spMk id="3" creationId="{9976C736-E3EF-41EF-BA45-BB064DCACA69}"/>
          </ac:spMkLst>
        </pc:spChg>
      </pc:sldChg>
      <pc:sldChg chg="modSp new">
        <pc:chgData name="Kim Taeheon" userId="385814b8f76df9d8" providerId="Windows Live" clId="Web-{5903F873-D58D-495F-9B66-9A997C7C2F56}" dt="2020-11-10T03:33:23.309" v="524" actId="20577"/>
        <pc:sldMkLst>
          <pc:docMk/>
          <pc:sldMk cId="310541933" sldId="258"/>
        </pc:sldMkLst>
        <pc:spChg chg="mod">
          <ac:chgData name="Kim Taeheon" userId="385814b8f76df9d8" providerId="Windows Live" clId="Web-{5903F873-D58D-495F-9B66-9A997C7C2F56}" dt="2020-11-10T03:32:16.745" v="294" actId="20577"/>
          <ac:spMkLst>
            <pc:docMk/>
            <pc:sldMk cId="310541933" sldId="258"/>
            <ac:spMk id="2" creationId="{2C655573-992E-4357-944C-6F45D1ED2DDC}"/>
          </ac:spMkLst>
        </pc:spChg>
        <pc:spChg chg="mod">
          <ac:chgData name="Kim Taeheon" userId="385814b8f76df9d8" providerId="Windows Live" clId="Web-{5903F873-D58D-495F-9B66-9A997C7C2F56}" dt="2020-11-10T03:33:23.309" v="524" actId="20577"/>
          <ac:spMkLst>
            <pc:docMk/>
            <pc:sldMk cId="310541933" sldId="258"/>
            <ac:spMk id="3" creationId="{B62BAF27-F169-4F73-97B7-EC87A9316565}"/>
          </ac:spMkLst>
        </pc:spChg>
      </pc:sldChg>
      <pc:sldChg chg="modSp new">
        <pc:chgData name="Kim Taeheon" userId="385814b8f76df9d8" providerId="Windows Live" clId="Web-{5903F873-D58D-495F-9B66-9A997C7C2F56}" dt="2020-11-10T03:34:38.295" v="856" actId="20577"/>
        <pc:sldMkLst>
          <pc:docMk/>
          <pc:sldMk cId="4282923552" sldId="259"/>
        </pc:sldMkLst>
        <pc:spChg chg="mod">
          <ac:chgData name="Kim Taeheon" userId="385814b8f76df9d8" providerId="Windows Live" clId="Web-{5903F873-D58D-495F-9B66-9A997C7C2F56}" dt="2020-11-10T03:33:32.544" v="547" actId="20577"/>
          <ac:spMkLst>
            <pc:docMk/>
            <pc:sldMk cId="4282923552" sldId="259"/>
            <ac:spMk id="2" creationId="{80389BAC-011E-4B7A-8060-2BB994D60CBC}"/>
          </ac:spMkLst>
        </pc:spChg>
        <pc:spChg chg="mod">
          <ac:chgData name="Kim Taeheon" userId="385814b8f76df9d8" providerId="Windows Live" clId="Web-{5903F873-D58D-495F-9B66-9A997C7C2F56}" dt="2020-11-10T03:34:38.295" v="856" actId="20577"/>
          <ac:spMkLst>
            <pc:docMk/>
            <pc:sldMk cId="4282923552" sldId="259"/>
            <ac:spMk id="3" creationId="{8E58F40A-5C94-4F5C-A521-F3F1FA98C4B6}"/>
          </ac:spMkLst>
        </pc:spChg>
      </pc:sldChg>
      <pc:sldChg chg="modSp new">
        <pc:chgData name="Kim Taeheon" userId="385814b8f76df9d8" providerId="Windows Live" clId="Web-{5903F873-D58D-495F-9B66-9A997C7C2F56}" dt="2020-11-10T03:36:59.361" v="1315" actId="20577"/>
        <pc:sldMkLst>
          <pc:docMk/>
          <pc:sldMk cId="1190323612" sldId="260"/>
        </pc:sldMkLst>
        <pc:spChg chg="mod">
          <ac:chgData name="Kim Taeheon" userId="385814b8f76df9d8" providerId="Windows Live" clId="Web-{5903F873-D58D-495F-9B66-9A997C7C2F56}" dt="2020-11-10T03:34:43.749" v="864" actId="20577"/>
          <ac:spMkLst>
            <pc:docMk/>
            <pc:sldMk cId="1190323612" sldId="260"/>
            <ac:spMk id="2" creationId="{C3AE8750-3850-4AAA-9F45-F71E9E78154F}"/>
          </ac:spMkLst>
        </pc:spChg>
        <pc:spChg chg="mod">
          <ac:chgData name="Kim Taeheon" userId="385814b8f76df9d8" providerId="Windows Live" clId="Web-{5903F873-D58D-495F-9B66-9A997C7C2F56}" dt="2020-11-10T03:36:59.361" v="1315" actId="20577"/>
          <ac:spMkLst>
            <pc:docMk/>
            <pc:sldMk cId="1190323612" sldId="260"/>
            <ac:spMk id="3" creationId="{860DF01D-8A9F-4270-8775-DFFCF96AF799}"/>
          </ac:spMkLst>
        </pc:spChg>
      </pc:sldChg>
      <pc:sldChg chg="modSp new">
        <pc:chgData name="Kim Taeheon" userId="385814b8f76df9d8" providerId="Windows Live" clId="Web-{5903F873-D58D-495F-9B66-9A997C7C2F56}" dt="2020-11-10T03:39:53.709" v="1610" actId="20577"/>
        <pc:sldMkLst>
          <pc:docMk/>
          <pc:sldMk cId="1772950787" sldId="261"/>
        </pc:sldMkLst>
        <pc:spChg chg="mod">
          <ac:chgData name="Kim Taeheon" userId="385814b8f76df9d8" providerId="Windows Live" clId="Web-{5903F873-D58D-495F-9B66-9A997C7C2F56}" dt="2020-11-10T03:37:06.893" v="1340" actId="20577"/>
          <ac:spMkLst>
            <pc:docMk/>
            <pc:sldMk cId="1772950787" sldId="261"/>
            <ac:spMk id="2" creationId="{2B9421EB-2CFB-4B23-A6C6-63635C78CC68}"/>
          </ac:spMkLst>
        </pc:spChg>
        <pc:spChg chg="mod">
          <ac:chgData name="Kim Taeheon" userId="385814b8f76df9d8" providerId="Windows Live" clId="Web-{5903F873-D58D-495F-9B66-9A997C7C2F56}" dt="2020-11-10T03:39:53.709" v="1610" actId="20577"/>
          <ac:spMkLst>
            <pc:docMk/>
            <pc:sldMk cId="1772950787" sldId="261"/>
            <ac:spMk id="3" creationId="{DB98404A-F948-47A3-96F9-3110FC9C7C86}"/>
          </ac:spMkLst>
        </pc:spChg>
      </pc:sldChg>
      <pc:sldChg chg="delSp modSp new">
        <pc:chgData name="Kim Taeheon" userId="385814b8f76df9d8" providerId="Windows Live" clId="Web-{5903F873-D58D-495F-9B66-9A997C7C2F56}" dt="2020-11-10T03:40:19.101" v="1654" actId="20577"/>
        <pc:sldMkLst>
          <pc:docMk/>
          <pc:sldMk cId="2206237102" sldId="262"/>
        </pc:sldMkLst>
        <pc:spChg chg="del">
          <ac:chgData name="Kim Taeheon" userId="385814b8f76df9d8" providerId="Windows Live" clId="Web-{5903F873-D58D-495F-9B66-9A997C7C2F56}" dt="2020-11-10T03:39:58.131" v="1615"/>
          <ac:spMkLst>
            <pc:docMk/>
            <pc:sldMk cId="2206237102" sldId="262"/>
            <ac:spMk id="2" creationId="{F8AAA857-416E-4FFB-BDC4-B3EE88EC0DFB}"/>
          </ac:spMkLst>
        </pc:spChg>
        <pc:spChg chg="mod">
          <ac:chgData name="Kim Taeheon" userId="385814b8f76df9d8" providerId="Windows Live" clId="Web-{5903F873-D58D-495F-9B66-9A997C7C2F56}" dt="2020-11-10T03:40:19.101" v="1654" actId="20577"/>
          <ac:spMkLst>
            <pc:docMk/>
            <pc:sldMk cId="2206237102" sldId="262"/>
            <ac:spMk id="3" creationId="{F489A3DF-C536-4582-A2BB-82107440AD46}"/>
          </ac:spMkLst>
        </pc:spChg>
      </pc:sldChg>
    </pc:docChg>
  </pc:docChgLst>
  <pc:docChgLst>
    <pc:chgData name="Kim Taeheon" userId="385814b8f76df9d8" providerId="Windows Live" clId="Web-{4D2913E0-B0C9-44F5-BDB5-4BE1E190C7D3}"/>
    <pc:docChg chg="addSld modSld">
      <pc:chgData name="Kim Taeheon" userId="385814b8f76df9d8" providerId="Windows Live" clId="Web-{4D2913E0-B0C9-44F5-BDB5-4BE1E190C7D3}" dt="2020-11-10T03:30:47.260" v="4"/>
      <pc:docMkLst>
        <pc:docMk/>
      </pc:docMkLst>
      <pc:sldChg chg="modSp">
        <pc:chgData name="Kim Taeheon" userId="385814b8f76df9d8" providerId="Windows Live" clId="Web-{4D2913E0-B0C9-44F5-BDB5-4BE1E190C7D3}" dt="2020-11-10T03:30:47.198" v="2" actId="20577"/>
        <pc:sldMkLst>
          <pc:docMk/>
          <pc:sldMk cId="3569210928" sldId="256"/>
        </pc:sldMkLst>
        <pc:spChg chg="mod">
          <ac:chgData name="Kim Taeheon" userId="385814b8f76df9d8" providerId="Windows Live" clId="Web-{4D2913E0-B0C9-44F5-BDB5-4BE1E190C7D3}" dt="2020-11-10T03:30:47.166" v="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4D2913E0-B0C9-44F5-BDB5-4BE1E190C7D3}" dt="2020-11-10T03:30:47.198" v="2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new">
        <pc:chgData name="Kim Taeheon" userId="385814b8f76df9d8" providerId="Windows Live" clId="Web-{4D2913E0-B0C9-44F5-BDB5-4BE1E190C7D3}" dt="2020-11-10T03:30:47.260" v="4"/>
        <pc:sldMkLst>
          <pc:docMk/>
          <pc:sldMk cId="263216959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47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EE34-818A-47EE-83B8-C99C8A83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테스트의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C736-E3EF-41EF-BA45-BB064DCA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구축된 연계 시스템과 연계 시스템의 구성 요소가 정상적으로 동작하는지 확인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연계 테스트 케이스 작성, 연계 테스트 환경 구축, 연계 테스트 수행, 연계 테스트 수행 결과 검증 순으로 진행</a:t>
            </a:r>
          </a:p>
        </p:txBody>
      </p:sp>
    </p:spTree>
    <p:extLst>
      <p:ext uri="{BB962C8B-B14F-4D97-AF65-F5344CB8AC3E}">
        <p14:creationId xmlns:p14="http://schemas.microsoft.com/office/powerpoint/2010/main" val="263216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5573-992E-4357-944C-6F45D1ED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테스트 케이스 작성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AF27-F169-4F73-97B7-EC87A931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시스템 간의 데이터 및 프로세스의 흐름을 분석하여 필요한 테스트 항목을 도출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송수신용 연계 응용 프로그램의 단위테스트 케이스와 연계 테스트 케이스를 각각 작성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54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9BAC-011E-4B7A-8060-2BB994D6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테스트 환경 구축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F40A-5C94-4F5C-A521-F3F1FA98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테스트의 일정, 방법, 절차, 소요 시간 등을 송수신기관과의 협의를 통해 결정하는 것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연계 서버 또는 송수신용 어댑터 설치, 연계를 위한 IP 및 포트 허용 신청, 연계를 위한 DB 계정 및 테이블과 데이터 생성들의 테스트 환경을 구축</a:t>
            </a:r>
          </a:p>
        </p:txBody>
      </p:sp>
    </p:spTree>
    <p:extLst>
      <p:ext uri="{BB962C8B-B14F-4D97-AF65-F5344CB8AC3E}">
        <p14:creationId xmlns:p14="http://schemas.microsoft.com/office/powerpoint/2010/main" val="428292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8750-3850-4AAA-9F45-F71E9E78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테스트 수행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F01D-8A9F-4270-8775-DFFCF96A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테스트 수행은 연계 응용 프로그램을 실행하여 연계 테스트 케이스의 시험 항목 처리 절차등을 실제로 진행하는 것.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송수신용ㅇ</a:t>
            </a:r>
            <a:r>
              <a:rPr lang="ko-KR" altLang="en-US" dirty="0">
                <a:ea typeface="맑은 고딕"/>
              </a:rPr>
              <a:t> 연계 응용프로그램의 단위 테스트를 먼저 수행</a:t>
            </a:r>
          </a:p>
          <a:p>
            <a:r>
              <a:rPr lang="ko-KR" altLang="en-US" dirty="0">
                <a:ea typeface="맑은 고딕"/>
              </a:rPr>
              <a:t>단위 테스트의 수행을 완료한 후 연계 테스트 케이스에 따라 </a:t>
            </a:r>
            <a:r>
              <a:rPr lang="ko-KR" altLang="en-US" dirty="0" err="1">
                <a:ea typeface="맑은 고딕"/>
              </a:rPr>
              <a:t>테이터</a:t>
            </a:r>
            <a:r>
              <a:rPr lang="ko-KR" altLang="en-US" dirty="0">
                <a:ea typeface="맑은 고딕"/>
              </a:rPr>
              <a:t> 추출, </a:t>
            </a:r>
            <a:r>
              <a:rPr lang="ko-KR" altLang="en-US" dirty="0" err="1">
                <a:ea typeface="맑은 고딕"/>
              </a:rPr>
              <a:t>데이처</a:t>
            </a:r>
            <a:r>
              <a:rPr lang="ko-KR" altLang="en-US" dirty="0">
                <a:ea typeface="맑은 고딕"/>
              </a:rPr>
              <a:t> 송수신 </a:t>
            </a:r>
            <a:r>
              <a:rPr lang="ko-KR" altLang="en-US" dirty="0" err="1">
                <a:ea typeface="맑은 고딕"/>
              </a:rPr>
              <a:t>테이터</a:t>
            </a:r>
            <a:r>
              <a:rPr lang="ko-KR" altLang="en-US" dirty="0">
                <a:ea typeface="맑은 고딕"/>
              </a:rPr>
              <a:t> 반영 과정  등의 연계 테스트를 수행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032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21EB-2CFB-4B23-A6C6-63635C78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테스트 수행 결과 검증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404A-F948-47A3-96F9-3110FC9C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dirty="0">
                <a:latin typeface="Malgun Gothic"/>
                <a:ea typeface="Malgun Gothic"/>
              </a:rPr>
              <a:t>연계 테스트 수행 결과 검증은 연계 테스트 케이스의 시험 항목 및 처리 절차를 수행한 결과가 예상 경과와 동일한지를 확인</a:t>
            </a:r>
          </a:p>
          <a:p>
            <a:endParaRPr lang="ko-KR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검증 방법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운영 </a:t>
            </a:r>
            <a:r>
              <a:rPr lang="ko-KR" altLang="en-US" dirty="0" err="1">
                <a:latin typeface="Malgun Gothic"/>
                <a:ea typeface="Malgun Gothic"/>
              </a:rPr>
              <a:t>DB테이블의</a:t>
            </a:r>
            <a:r>
              <a:rPr lang="ko-KR" altLang="en-US" dirty="0">
                <a:latin typeface="Malgun Gothic"/>
                <a:ea typeface="Malgun Gothic"/>
              </a:rPr>
              <a:t> 건수를 확인하는 방법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테이블 또는 파일을 열어 데이터를 확인하는 방법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파일 생성위치에서 파일 생성 여부 및 파일 크기를 확인하는 방법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연계 서버에서 제공하는 모니터링 현황을 확인하는 방법.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시스템에서 기록하는 로그를 확인하는 방법</a:t>
            </a:r>
          </a:p>
        </p:txBody>
      </p:sp>
    </p:spTree>
    <p:extLst>
      <p:ext uri="{BB962C8B-B14F-4D97-AF65-F5344CB8AC3E}">
        <p14:creationId xmlns:p14="http://schemas.microsoft.com/office/powerpoint/2010/main" val="17729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A3DF-C536-4582-A2BB-82107440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예상문제 은행 풀기 455p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23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47</vt:lpstr>
      <vt:lpstr>연계 테스트의 개요</vt:lpstr>
      <vt:lpstr>연계 테스트 케이스 작성</vt:lpstr>
      <vt:lpstr>연계 테스트 환경 구축</vt:lpstr>
      <vt:lpstr>연계 테스트 수행</vt:lpstr>
      <vt:lpstr>연계 테스트 수행 결과 검증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47</dc:title>
  <dc:creator/>
  <cp:lastModifiedBy/>
  <cp:revision>106</cp:revision>
  <dcterms:created xsi:type="dcterms:W3CDTF">2012-07-30T17:18:39Z</dcterms:created>
  <dcterms:modified xsi:type="dcterms:W3CDTF">2020-11-10T03:40:23Z</dcterms:modified>
</cp:coreProperties>
</file>