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F12A6-737A-4CF8-B414-79E9C7B81FF0}" v="3174" dt="2020-11-10T05:03:59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493F12A6-737A-4CF8-B414-79E9C7B81FF0}"/>
    <pc:docChg chg="addSld modSld">
      <pc:chgData name="Kim Taeheon" userId="385814b8f76df9d8" providerId="Windows Live" clId="Web-{493F12A6-737A-4CF8-B414-79E9C7B81FF0}" dt="2020-11-10T05:03:59.329" v="3163"/>
      <pc:docMkLst>
        <pc:docMk/>
      </pc:docMkLst>
      <pc:sldChg chg="modSp">
        <pc:chgData name="Kim Taeheon" userId="385814b8f76df9d8" providerId="Windows Live" clId="Web-{493F12A6-737A-4CF8-B414-79E9C7B81FF0}" dt="2020-11-10T03:41:38.955" v="42" actId="20577"/>
        <pc:sldMkLst>
          <pc:docMk/>
          <pc:sldMk cId="3569210928" sldId="256"/>
        </pc:sldMkLst>
        <pc:spChg chg="mod">
          <ac:chgData name="Kim Taeheon" userId="385814b8f76df9d8" providerId="Windows Live" clId="Web-{493F12A6-737A-4CF8-B414-79E9C7B81FF0}" dt="2020-11-10T03:41:33.048" v="1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493F12A6-737A-4CF8-B414-79E9C7B81FF0}" dt="2020-11-10T03:41:38.955" v="42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493F12A6-737A-4CF8-B414-79E9C7B81FF0}" dt="2020-11-10T03:47:22.890" v="555" actId="20577"/>
        <pc:sldMkLst>
          <pc:docMk/>
          <pc:sldMk cId="4257122525" sldId="257"/>
        </pc:sldMkLst>
        <pc:spChg chg="mod">
          <ac:chgData name="Kim Taeheon" userId="385814b8f76df9d8" providerId="Windows Live" clId="Web-{493F12A6-737A-4CF8-B414-79E9C7B81FF0}" dt="2020-11-10T03:41:48.111" v="70" actId="20577"/>
          <ac:spMkLst>
            <pc:docMk/>
            <pc:sldMk cId="4257122525" sldId="257"/>
            <ac:spMk id="2" creationId="{64D6A3D2-AACB-4276-8FEB-FAC44C0BEBCE}"/>
          </ac:spMkLst>
        </pc:spChg>
        <pc:spChg chg="mod">
          <ac:chgData name="Kim Taeheon" userId="385814b8f76df9d8" providerId="Windows Live" clId="Web-{493F12A6-737A-4CF8-B414-79E9C7B81FF0}" dt="2020-11-10T03:47:22.890" v="555" actId="20577"/>
          <ac:spMkLst>
            <pc:docMk/>
            <pc:sldMk cId="4257122525" sldId="257"/>
            <ac:spMk id="3" creationId="{A08687A9-BADD-4621-9763-0887BC0B7A84}"/>
          </ac:spMkLst>
        </pc:spChg>
      </pc:sldChg>
      <pc:sldChg chg="modSp new">
        <pc:chgData name="Kim Taeheon" userId="385814b8f76df9d8" providerId="Windows Live" clId="Web-{493F12A6-737A-4CF8-B414-79E9C7B81FF0}" dt="2020-11-10T03:50:57.858" v="1032" actId="20577"/>
        <pc:sldMkLst>
          <pc:docMk/>
          <pc:sldMk cId="4078844397" sldId="258"/>
        </pc:sldMkLst>
        <pc:spChg chg="mod">
          <ac:chgData name="Kim Taeheon" userId="385814b8f76df9d8" providerId="Windows Live" clId="Web-{493F12A6-737A-4CF8-B414-79E9C7B81FF0}" dt="2020-11-10T03:47:31.046" v="571" actId="20577"/>
          <ac:spMkLst>
            <pc:docMk/>
            <pc:sldMk cId="4078844397" sldId="258"/>
            <ac:spMk id="2" creationId="{994CC32E-5178-4EC7-ACC0-5020408DEB72}"/>
          </ac:spMkLst>
        </pc:spChg>
        <pc:spChg chg="mod">
          <ac:chgData name="Kim Taeheon" userId="385814b8f76df9d8" providerId="Windows Live" clId="Web-{493F12A6-737A-4CF8-B414-79E9C7B81FF0}" dt="2020-11-10T03:50:57.858" v="1032" actId="20577"/>
          <ac:spMkLst>
            <pc:docMk/>
            <pc:sldMk cId="4078844397" sldId="258"/>
            <ac:spMk id="3" creationId="{3152294E-5513-450D-B224-F5D2825A8A65}"/>
          </ac:spMkLst>
        </pc:spChg>
      </pc:sldChg>
      <pc:sldChg chg="modSp new">
        <pc:chgData name="Kim Taeheon" userId="385814b8f76df9d8" providerId="Windows Live" clId="Web-{493F12A6-737A-4CF8-B414-79E9C7B81FF0}" dt="2020-11-10T03:55:26.153" v="1431" actId="20577"/>
        <pc:sldMkLst>
          <pc:docMk/>
          <pc:sldMk cId="69491412" sldId="259"/>
        </pc:sldMkLst>
        <pc:spChg chg="mod">
          <ac:chgData name="Kim Taeheon" userId="385814b8f76df9d8" providerId="Windows Live" clId="Web-{493F12A6-737A-4CF8-B414-79E9C7B81FF0}" dt="2020-11-10T03:51:03.467" v="1037" actId="20577"/>
          <ac:spMkLst>
            <pc:docMk/>
            <pc:sldMk cId="69491412" sldId="259"/>
            <ac:spMk id="2" creationId="{49C0D85D-8FDA-4E41-A8FB-3FC4C5EC6D3C}"/>
          </ac:spMkLst>
        </pc:spChg>
        <pc:spChg chg="mod">
          <ac:chgData name="Kim Taeheon" userId="385814b8f76df9d8" providerId="Windows Live" clId="Web-{493F12A6-737A-4CF8-B414-79E9C7B81FF0}" dt="2020-11-10T03:55:26.153" v="1431" actId="20577"/>
          <ac:spMkLst>
            <pc:docMk/>
            <pc:sldMk cId="69491412" sldId="259"/>
            <ac:spMk id="3" creationId="{DCB77AFC-A9B3-4F98-A591-4A963E0667BF}"/>
          </ac:spMkLst>
        </pc:spChg>
      </pc:sldChg>
      <pc:sldChg chg="modSp new">
        <pc:chgData name="Kim Taeheon" userId="385814b8f76df9d8" providerId="Windows Live" clId="Web-{493F12A6-737A-4CF8-B414-79E9C7B81FF0}" dt="2020-11-10T04:50:34.418" v="2219" actId="20577"/>
        <pc:sldMkLst>
          <pc:docMk/>
          <pc:sldMk cId="3695864954" sldId="260"/>
        </pc:sldMkLst>
        <pc:spChg chg="mod">
          <ac:chgData name="Kim Taeheon" userId="385814b8f76df9d8" providerId="Windows Live" clId="Web-{493F12A6-737A-4CF8-B414-79E9C7B81FF0}" dt="2020-11-10T04:46:12.088" v="1458" actId="20577"/>
          <ac:spMkLst>
            <pc:docMk/>
            <pc:sldMk cId="3695864954" sldId="260"/>
            <ac:spMk id="2" creationId="{8FDAD40D-EEA0-4A5C-B2CA-51367DC46FD0}"/>
          </ac:spMkLst>
        </pc:spChg>
        <pc:spChg chg="mod">
          <ac:chgData name="Kim Taeheon" userId="385814b8f76df9d8" providerId="Windows Live" clId="Web-{493F12A6-737A-4CF8-B414-79E9C7B81FF0}" dt="2020-11-10T04:50:34.418" v="2219" actId="20577"/>
          <ac:spMkLst>
            <pc:docMk/>
            <pc:sldMk cId="3695864954" sldId="260"/>
            <ac:spMk id="3" creationId="{7B6B6ECB-A19E-4B33-B206-656138ED64D1}"/>
          </ac:spMkLst>
        </pc:spChg>
      </pc:sldChg>
      <pc:sldChg chg="modSp new">
        <pc:chgData name="Kim Taeheon" userId="385814b8f76df9d8" providerId="Windows Live" clId="Web-{493F12A6-737A-4CF8-B414-79E9C7B81FF0}" dt="2020-11-10T04:52:35.450" v="2605" actId="20577"/>
        <pc:sldMkLst>
          <pc:docMk/>
          <pc:sldMk cId="386478485" sldId="261"/>
        </pc:sldMkLst>
        <pc:spChg chg="mod">
          <ac:chgData name="Kim Taeheon" userId="385814b8f76df9d8" providerId="Windows Live" clId="Web-{493F12A6-737A-4CF8-B414-79E9C7B81FF0}" dt="2020-11-10T04:50:42.465" v="2245" actId="20577"/>
          <ac:spMkLst>
            <pc:docMk/>
            <pc:sldMk cId="386478485" sldId="261"/>
            <ac:spMk id="2" creationId="{74DCA0FA-F49C-4DD0-BD52-390F9B10587D}"/>
          </ac:spMkLst>
        </pc:spChg>
        <pc:spChg chg="mod">
          <ac:chgData name="Kim Taeheon" userId="385814b8f76df9d8" providerId="Windows Live" clId="Web-{493F12A6-737A-4CF8-B414-79E9C7B81FF0}" dt="2020-11-10T04:52:35.450" v="2605" actId="20577"/>
          <ac:spMkLst>
            <pc:docMk/>
            <pc:sldMk cId="386478485" sldId="261"/>
            <ac:spMk id="3" creationId="{990D17D6-1C38-49A3-9A02-9232F7FE447F}"/>
          </ac:spMkLst>
        </pc:spChg>
      </pc:sldChg>
      <pc:sldChg chg="addSp delSp modSp new">
        <pc:chgData name="Kim Taeheon" userId="385814b8f76df9d8" providerId="Windows Live" clId="Web-{493F12A6-737A-4CF8-B414-79E9C7B81FF0}" dt="2020-11-10T04:54:06.951" v="2646" actId="14100"/>
        <pc:sldMkLst>
          <pc:docMk/>
          <pc:sldMk cId="2377643214" sldId="262"/>
        </pc:sldMkLst>
        <pc:spChg chg="mod">
          <ac:chgData name="Kim Taeheon" userId="385814b8f76df9d8" providerId="Windows Live" clId="Web-{493F12A6-737A-4CF8-B414-79E9C7B81FF0}" dt="2020-11-10T04:52:43.278" v="2610" actId="20577"/>
          <ac:spMkLst>
            <pc:docMk/>
            <pc:sldMk cId="2377643214" sldId="262"/>
            <ac:spMk id="2" creationId="{FEA11B39-55B6-44F7-8169-C30777C386A4}"/>
          </ac:spMkLst>
        </pc:spChg>
        <pc:spChg chg="mod">
          <ac:chgData name="Kim Taeheon" userId="385814b8f76df9d8" providerId="Windows Live" clId="Web-{493F12A6-737A-4CF8-B414-79E9C7B81FF0}" dt="2020-11-10T04:52:53.263" v="2636" actId="20577"/>
          <ac:spMkLst>
            <pc:docMk/>
            <pc:sldMk cId="2377643214" sldId="262"/>
            <ac:spMk id="3" creationId="{4824038D-6C7A-452F-A591-5E5061627C76}"/>
          </ac:spMkLst>
        </pc:spChg>
        <pc:picChg chg="add del mod">
          <ac:chgData name="Kim Taeheon" userId="385814b8f76df9d8" providerId="Windows Live" clId="Web-{493F12A6-737A-4CF8-B414-79E9C7B81FF0}" dt="2020-11-10T04:53:52.122" v="2643"/>
          <ac:picMkLst>
            <pc:docMk/>
            <pc:sldMk cId="2377643214" sldId="262"/>
            <ac:picMk id="4" creationId="{8835A208-0C12-4EB3-8B6B-1CC416E29A1A}"/>
          </ac:picMkLst>
        </pc:picChg>
        <pc:picChg chg="add mod">
          <ac:chgData name="Kim Taeheon" userId="385814b8f76df9d8" providerId="Windows Live" clId="Web-{493F12A6-737A-4CF8-B414-79E9C7B81FF0}" dt="2020-11-10T04:54:06.951" v="2646" actId="14100"/>
          <ac:picMkLst>
            <pc:docMk/>
            <pc:sldMk cId="2377643214" sldId="262"/>
            <ac:picMk id="5" creationId="{7427D6A8-9DDD-4764-8E9A-57D50A9619D8}"/>
          </ac:picMkLst>
        </pc:picChg>
      </pc:sldChg>
      <pc:sldChg chg="addSp delSp modSp new">
        <pc:chgData name="Kim Taeheon" userId="385814b8f76df9d8" providerId="Windows Live" clId="Web-{493F12A6-737A-4CF8-B414-79E9C7B81FF0}" dt="2020-11-10T05:03:59.329" v="3163"/>
        <pc:sldMkLst>
          <pc:docMk/>
          <pc:sldMk cId="1955737097" sldId="263"/>
        </pc:sldMkLst>
        <pc:spChg chg="mod">
          <ac:chgData name="Kim Taeheon" userId="385814b8f76df9d8" providerId="Windows Live" clId="Web-{493F12A6-737A-4CF8-B414-79E9C7B81FF0}" dt="2020-11-10T04:57:05.405" v="2652" actId="20577"/>
          <ac:spMkLst>
            <pc:docMk/>
            <pc:sldMk cId="1955737097" sldId="263"/>
            <ac:spMk id="2" creationId="{58A27A9D-0447-4348-8A3D-B85540C3A0B4}"/>
          </ac:spMkLst>
        </pc:spChg>
        <pc:spChg chg="del">
          <ac:chgData name="Kim Taeheon" userId="385814b8f76df9d8" providerId="Windows Live" clId="Web-{493F12A6-737A-4CF8-B414-79E9C7B81FF0}" dt="2020-11-10T05:01:49.891" v="2655"/>
          <ac:spMkLst>
            <pc:docMk/>
            <pc:sldMk cId="1955737097" sldId="263"/>
            <ac:spMk id="3" creationId="{59FBA056-1F8B-4035-BE32-84B4A765934B}"/>
          </ac:spMkLst>
        </pc:spChg>
        <pc:graphicFrameChg chg="add mod ord modGraphic">
          <ac:chgData name="Kim Taeheon" userId="385814b8f76df9d8" providerId="Windows Live" clId="Web-{493F12A6-737A-4CF8-B414-79E9C7B81FF0}" dt="2020-11-10T05:03:59.329" v="3163"/>
          <ac:graphicFrameMkLst>
            <pc:docMk/>
            <pc:sldMk cId="1955737097" sldId="263"/>
            <ac:graphicFrameMk id="4" creationId="{0A390BFB-B04A-4329-98AF-BBC69A7E175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48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개발 환경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A3D2-AACB-4276-8FEB-FAC44C0B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 환경 구축의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87A9-BADD-4621-9763-0887BC0B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개발 환경 구축은 응용 소프트웨어 개발을 위해 개발 프로젝트를 이해하고 소프트웨어 및 하드웨어 장비를 구축하는 것을 의미</a:t>
            </a:r>
          </a:p>
          <a:p>
            <a:r>
              <a:rPr lang="ko-KR" altLang="en-US" dirty="0">
                <a:ea typeface="맑은 고딕"/>
              </a:rPr>
              <a:t>개발 환경은 응용 소프트웨어가 운영될 환경과 유사한 구조로 구축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개발 프로젝트의 분석 단계의 산출물을 바탕으로 개발에 필요한 하드웨어와 소프트웨어를 선정한다.</a:t>
            </a:r>
          </a:p>
          <a:p>
            <a:r>
              <a:rPr lang="ko-KR" altLang="en-US" dirty="0">
                <a:ea typeface="맑은 고딕"/>
              </a:rPr>
              <a:t>하드웨어와 소프트웨어의 </a:t>
            </a:r>
            <a:r>
              <a:rPr lang="ko-KR" altLang="en-US" dirty="0" err="1">
                <a:ea typeface="맑은 고딕"/>
              </a:rPr>
              <a:t>서능</a:t>
            </a:r>
            <a:r>
              <a:rPr lang="ko-KR" altLang="en-US" dirty="0">
                <a:ea typeface="맑은 고딕"/>
              </a:rPr>
              <a:t>, 편의성, 라이선스 등의 비즈니스 환경에 적합한 제품들을 최종적으로 결정하여 구축</a:t>
            </a:r>
          </a:p>
        </p:txBody>
      </p:sp>
    </p:spTree>
    <p:extLst>
      <p:ext uri="{BB962C8B-B14F-4D97-AF65-F5344CB8AC3E}">
        <p14:creationId xmlns:p14="http://schemas.microsoft.com/office/powerpoint/2010/main" val="425712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C32E-5178-4EC7-ACC0-5020408D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하드웨어 환경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294E-5513-450D-B224-F5D2825A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클라이언트, 서버로 구성</a:t>
            </a:r>
          </a:p>
          <a:p>
            <a:r>
              <a:rPr lang="ko-KR" altLang="en-US" dirty="0">
                <a:ea typeface="맑은 고딕"/>
              </a:rPr>
              <a:t>클라이언트 </a:t>
            </a:r>
            <a:r>
              <a:rPr lang="ko-KR" altLang="en-US" dirty="0" err="1">
                <a:ea typeface="맑은 고딕"/>
              </a:rPr>
              <a:t>pc</a:t>
            </a:r>
            <a:r>
              <a:rPr lang="ko-KR" altLang="en-US" dirty="0">
                <a:ea typeface="맑은 고딕"/>
              </a:rPr>
              <a:t>, 스마트폰 등이 있음</a:t>
            </a:r>
          </a:p>
          <a:p>
            <a:r>
              <a:rPr lang="ko-KR" altLang="en-US" dirty="0">
                <a:ea typeface="맑은 고딕"/>
              </a:rPr>
              <a:t>서버는 사용 목적에 따라 웹 서버, 웹 애플리케이션 서버, 데이터 베이스 서버, 파일 서버 등으로 나뉜다.</a:t>
            </a:r>
          </a:p>
          <a:p>
            <a:r>
              <a:rPr lang="ko-KR" altLang="en-US" dirty="0">
                <a:ea typeface="맑은 고딕"/>
              </a:rPr>
              <a:t>웹 서버: 클라이언트로부터 직접 요청을 받아 처리하는 서버로, 저용량의 정적 파일들을 제공</a:t>
            </a:r>
          </a:p>
          <a:p>
            <a:r>
              <a:rPr lang="ko-KR" altLang="en-US" dirty="0">
                <a:ea typeface="맑은 고딕"/>
              </a:rPr>
              <a:t>웹 애플리케이션 서버(WAS) 사용자에게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동적 서비스</a:t>
            </a:r>
            <a:r>
              <a:rPr lang="ko-KR" altLang="en-US" dirty="0">
                <a:ea typeface="맑은 고딕"/>
              </a:rPr>
              <a:t>를 제공하기 위해 사용하는 것</a:t>
            </a:r>
          </a:p>
          <a:p>
            <a:r>
              <a:rPr lang="ko-KR" altLang="en-US" dirty="0">
                <a:ea typeface="맑은 고딕"/>
              </a:rPr>
              <a:t>데이터베이스 서버 : 데이터베이스와 이를 관리하는 </a:t>
            </a:r>
            <a:r>
              <a:rPr lang="ko-KR" altLang="en-US" dirty="0" err="1">
                <a:ea typeface="맑은 고딕"/>
              </a:rPr>
              <a:t>DBMS를</a:t>
            </a:r>
            <a:r>
              <a:rPr lang="ko-KR" altLang="en-US" dirty="0">
                <a:ea typeface="맑은 고딕"/>
              </a:rPr>
              <a:t> 운영하는 서버</a:t>
            </a:r>
          </a:p>
        </p:txBody>
      </p:sp>
    </p:spTree>
    <p:extLst>
      <p:ext uri="{BB962C8B-B14F-4D97-AF65-F5344CB8AC3E}">
        <p14:creationId xmlns:p14="http://schemas.microsoft.com/office/powerpoint/2010/main" val="407884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D85D-8FDA-4E41-A8FB-3FC4C5E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소프트웨어 환경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7AFC-A9B3-4F98-A591-4A963E06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소프트웨어 환경은 클라이언트와 서버 운영을 위한 시스템 소프트웨어와 개발에 사용되는 개발 소프트웨어로 구성</a:t>
            </a:r>
          </a:p>
          <a:p>
            <a:r>
              <a:rPr lang="ko-KR" altLang="en-US" dirty="0">
                <a:ea typeface="맑은 고딕"/>
              </a:rPr>
              <a:t>시스템 소프트웨어에는 운영체제(OS), 웹 서버 및 WAS 운용을 위한 서버 프로그램, </a:t>
            </a:r>
            <a:r>
              <a:rPr lang="ko-KR" altLang="en-US" dirty="0" err="1">
                <a:ea typeface="맑은 고딕"/>
              </a:rPr>
              <a:t>DBMS등이</a:t>
            </a:r>
            <a:r>
              <a:rPr lang="ko-KR" altLang="en-US" dirty="0">
                <a:ea typeface="맑은 고딕"/>
              </a:rPr>
              <a:t> 있다.</a:t>
            </a:r>
          </a:p>
          <a:p>
            <a:r>
              <a:rPr lang="ko-KR" altLang="en-US" dirty="0">
                <a:ea typeface="맑은 고딕"/>
              </a:rPr>
              <a:t>개발 소프트웨어에는 요구사항 관리도구, 설계/모델링 도구, 구현 도구, 빌드 도구, 테스트 도구, 형상 관리 도구 등이 있다.</a:t>
            </a:r>
          </a:p>
        </p:txBody>
      </p:sp>
    </p:spTree>
    <p:extLst>
      <p:ext uri="{BB962C8B-B14F-4D97-AF65-F5344CB8AC3E}">
        <p14:creationId xmlns:p14="http://schemas.microsoft.com/office/powerpoint/2010/main" val="6949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A9D-0447-4348-8A3D-B85540C3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웹 서버의 기능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390BFB-B04A-4329-98AF-BBC69A7E1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902559"/>
              </p:ext>
            </p:extLst>
          </p:nvPr>
        </p:nvGraphicFramePr>
        <p:xfrm>
          <a:off x="838200" y="1825625"/>
          <a:ext cx="1051559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6556">
                  <a:extLst>
                    <a:ext uri="{9D8B030D-6E8A-4147-A177-3AD203B41FA5}">
                      <a16:colId xmlns:a16="http://schemas.microsoft.com/office/drawing/2014/main" val="2119766731"/>
                    </a:ext>
                  </a:extLst>
                </a:gridCol>
                <a:gridCol w="7869043">
                  <a:extLst>
                    <a:ext uri="{9D8B030D-6E8A-4147-A177-3AD203B41FA5}">
                      <a16:colId xmlns:a16="http://schemas.microsoft.com/office/drawing/2014/main" val="2981633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HTTP/HTTPS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브라우저로 부터 요청을 받아 응답할 때 사용되는 프로토콜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4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통신 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처리한 요청들을 로그 파일로 기록하는 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4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정적 파일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HTML, CSS, 이미지 등의 정적 파일들을 저장하고 관리하는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2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대역폭 제한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네트워크 트래픽의 포화를 방지하기 위해 응답속도를 제한하는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90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가상 호스팅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하나의 서버로 여러 개의 도메인 이름을 연결하는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2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인증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사용자가 합법적인 사용자인지를 확인하는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3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D40D-EEA0-4A5C-B2CA-51367DC4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소프트웨어 환경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6ECB-A19E-4B33-B206-656138ED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요구사항 관리 도구 : 요구사항의 수집과 분석, 추적 등을 편리하게 도와주는 소프트웨어 (JIRA, IBM DOORS. InteGREAT, Reqtify, Trello등)</a:t>
            </a:r>
          </a:p>
          <a:p>
            <a:r>
              <a:rPr lang="ko-KR" altLang="en-US">
                <a:ea typeface="맑은 고딕"/>
              </a:rPr>
              <a:t>설계 모델링 도구 : UML(통합 모델링 언어)를 지원하며, 개발의 전과정에서 설계 및 모델링을 도와주는 소프트웨어(</a:t>
            </a:r>
            <a:r>
              <a:rPr lang="ko-KR">
                <a:latin typeface="Malgun Gothic"/>
                <a:ea typeface="Malgun Gothic"/>
              </a:rPr>
              <a:t>DB Designer, PlantUML</a:t>
            </a:r>
            <a:r>
              <a:rPr lang="ko-KR" altLang="en-US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구현 도구 : 개발언어를 통해 애플리케이션의 실제 구현을 지원하는 소프트웨어(Eclipse 등)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빌드 도구 : 구현 도구를 통해 작성된 소스의 빌드 및 배포, 라이브러리 관리를 지원하는 소프트웨어 (Ant, Gradle, Maven, Jenkins)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586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A0FA-F49C-4DD0-BD52-390F9B10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소프트웨어 환경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17D6-1C38-49A3-9A02-9232F7FE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테스트 도구 : 모듈들이 요구사항에 적합하게 구현되었는지 테스트하는 소프트웨어</a:t>
            </a:r>
          </a:p>
          <a:p>
            <a:r>
              <a:rPr lang="ko-KR" altLang="en-US">
                <a:ea typeface="맑은 고딕"/>
              </a:rPr>
              <a:t>CppUnit, JUnitm HttpUnit, NUnit, SpringTest 등</a:t>
            </a:r>
          </a:p>
          <a:p>
            <a:r>
              <a:rPr lang="ko-KR" altLang="en-US">
                <a:ea typeface="맑은 고딕"/>
              </a:rPr>
              <a:t>형상 관리 도구 : 산출물들을 버젼별로 관리하여 품질 향상을 지원하는 소프트웨어</a:t>
            </a:r>
          </a:p>
          <a:p>
            <a:r>
              <a:rPr lang="ko-KR" altLang="en-US">
                <a:ea typeface="맑은 고딕"/>
              </a:rPr>
              <a:t>GIT, CVS, Subversion 등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647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1B39-55B6-44F7-8169-C30777C3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소프트웨어 환경</a:t>
            </a:r>
            <a:endParaRPr lang="ko-KR">
              <a:ea typeface="+mj-lt"/>
              <a:cs typeface="+mj-lt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038D-6C7A-452F-A591-5E506162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개발 언어의 선정 기준</a:t>
            </a:r>
            <a:endParaRPr lang="ko-KR" altLang="en-US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427D6A8-9DDD-4764-8E9A-57D50A96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3" y="2469369"/>
            <a:ext cx="8495370" cy="39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4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Section 48</vt:lpstr>
      <vt:lpstr>개발 환경 구축의 개요</vt:lpstr>
      <vt:lpstr>하드웨어 환경</vt:lpstr>
      <vt:lpstr>소프트웨어 환경</vt:lpstr>
      <vt:lpstr>웹 서버의 기능</vt:lpstr>
      <vt:lpstr>소프트웨어 환경</vt:lpstr>
      <vt:lpstr>소프트웨어 환경</vt:lpstr>
      <vt:lpstr>소프트웨어 환경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/>
  <cp:lastModifiedBy/>
  <cp:revision>233</cp:revision>
  <dcterms:created xsi:type="dcterms:W3CDTF">2012-07-30T17:18:39Z</dcterms:created>
  <dcterms:modified xsi:type="dcterms:W3CDTF">2020-11-10T05:04:12Z</dcterms:modified>
</cp:coreProperties>
</file>