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C42F8-CF78-43DE-8654-FC77FA4611F1}" v="717" dt="2020-11-10T06:55:1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DE8C42F8-CF78-43DE-8654-FC77FA4611F1}"/>
    <pc:docChg chg="addSld modSld">
      <pc:chgData name="Kim Taeheon" userId="385814b8f76df9d8" providerId="Windows Live" clId="Web-{DE8C42F8-CF78-43DE-8654-FC77FA4611F1}" dt="2020-11-10T06:55:15.106" v="711" actId="20577"/>
      <pc:docMkLst>
        <pc:docMk/>
      </pc:docMkLst>
      <pc:sldChg chg="modSp">
        <pc:chgData name="Kim Taeheon" userId="385814b8f76df9d8" providerId="Windows Live" clId="Web-{DE8C42F8-CF78-43DE-8654-FC77FA4611F1}" dt="2020-11-10T06:46:15.792" v="37" actId="20577"/>
        <pc:sldMkLst>
          <pc:docMk/>
          <pc:sldMk cId="3569210928" sldId="256"/>
        </pc:sldMkLst>
        <pc:spChg chg="mod">
          <ac:chgData name="Kim Taeheon" userId="385814b8f76df9d8" providerId="Windows Live" clId="Web-{DE8C42F8-CF78-43DE-8654-FC77FA4611F1}" dt="2020-11-10T06:46:09.136" v="16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DE8C42F8-CF78-43DE-8654-FC77FA4611F1}" dt="2020-11-10T06:46:15.792" v="37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DE8C42F8-CF78-43DE-8654-FC77FA4611F1}" dt="2020-11-10T06:49:59.621" v="158" actId="20577"/>
        <pc:sldMkLst>
          <pc:docMk/>
          <pc:sldMk cId="1954735840" sldId="257"/>
        </pc:sldMkLst>
        <pc:spChg chg="mod">
          <ac:chgData name="Kim Taeheon" userId="385814b8f76df9d8" providerId="Windows Live" clId="Web-{DE8C42F8-CF78-43DE-8654-FC77FA4611F1}" dt="2020-11-10T06:46:23.761" v="61" actId="20577"/>
          <ac:spMkLst>
            <pc:docMk/>
            <pc:sldMk cId="1954735840" sldId="257"/>
            <ac:spMk id="2" creationId="{B352CB9B-D58D-4141-B981-6A5322DD6592}"/>
          </ac:spMkLst>
        </pc:spChg>
        <pc:spChg chg="mod">
          <ac:chgData name="Kim Taeheon" userId="385814b8f76df9d8" providerId="Windows Live" clId="Web-{DE8C42F8-CF78-43DE-8654-FC77FA4611F1}" dt="2020-11-10T06:49:59.621" v="158" actId="20577"/>
          <ac:spMkLst>
            <pc:docMk/>
            <pc:sldMk cId="1954735840" sldId="257"/>
            <ac:spMk id="3" creationId="{851611E3-40B8-4450-98A7-FE3A4396EF16}"/>
          </ac:spMkLst>
        </pc:spChg>
      </pc:sldChg>
      <pc:sldChg chg="modSp new">
        <pc:chgData name="Kim Taeheon" userId="385814b8f76df9d8" providerId="Windows Live" clId="Web-{DE8C42F8-CF78-43DE-8654-FC77FA4611F1}" dt="2020-11-10T06:55:15.106" v="710" actId="20577"/>
        <pc:sldMkLst>
          <pc:docMk/>
          <pc:sldMk cId="1782570820" sldId="258"/>
        </pc:sldMkLst>
        <pc:spChg chg="mod">
          <ac:chgData name="Kim Taeheon" userId="385814b8f76df9d8" providerId="Windows Live" clId="Web-{DE8C42F8-CF78-43DE-8654-FC77FA4611F1}" dt="2020-11-10T06:50:07.512" v="163" actId="20577"/>
          <ac:spMkLst>
            <pc:docMk/>
            <pc:sldMk cId="1782570820" sldId="258"/>
            <ac:spMk id="2" creationId="{3E7EB2B2-7267-4E14-B5FD-6EB96CB37B11}"/>
          </ac:spMkLst>
        </pc:spChg>
        <pc:spChg chg="mod">
          <ac:chgData name="Kim Taeheon" userId="385814b8f76df9d8" providerId="Windows Live" clId="Web-{DE8C42F8-CF78-43DE-8654-FC77FA4611F1}" dt="2020-11-10T06:55:15.106" v="710" actId="20577"/>
          <ac:spMkLst>
            <pc:docMk/>
            <pc:sldMk cId="1782570820" sldId="258"/>
            <ac:spMk id="3" creationId="{B7FDE9BF-D5C9-4683-B11A-B3A07A42F0A9}"/>
          </ac:spMkLst>
        </pc:spChg>
      </pc:sldChg>
      <pc:sldChg chg="modSp new">
        <pc:chgData name="Kim Taeheon" userId="385814b8f76df9d8" providerId="Windows Live" clId="Web-{DE8C42F8-CF78-43DE-8654-FC77FA4611F1}" dt="2020-11-10T06:54:01.294" v="576" actId="20577"/>
        <pc:sldMkLst>
          <pc:docMk/>
          <pc:sldMk cId="2499188114" sldId="259"/>
        </pc:sldMkLst>
        <pc:spChg chg="mod">
          <ac:chgData name="Kim Taeheon" userId="385814b8f76df9d8" providerId="Windows Live" clId="Web-{DE8C42F8-CF78-43DE-8654-FC77FA4611F1}" dt="2020-11-10T06:53:07.809" v="419" actId="20577"/>
          <ac:spMkLst>
            <pc:docMk/>
            <pc:sldMk cId="2499188114" sldId="259"/>
            <ac:spMk id="2" creationId="{ABD382F9-9F0D-4F99-92DD-3FD4E9C0F567}"/>
          </ac:spMkLst>
        </pc:spChg>
        <pc:spChg chg="mod">
          <ac:chgData name="Kim Taeheon" userId="385814b8f76df9d8" providerId="Windows Live" clId="Web-{DE8C42F8-CF78-43DE-8654-FC77FA4611F1}" dt="2020-11-10T06:54:01.294" v="576" actId="20577"/>
          <ac:spMkLst>
            <pc:docMk/>
            <pc:sldMk cId="2499188114" sldId="259"/>
            <ac:spMk id="3" creationId="{9107CEB4-DB8F-41A5-A6B2-ED7591C140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50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공통 모듈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CB9B-D58D-4141-B981-6A5322DD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공통 모듈의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611E3-40B8-4450-98A7-FE3A4396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여러 프로그램에서 공통적으로 사용할 수 있는 모듈을 의미</a:t>
            </a:r>
          </a:p>
          <a:p>
            <a:pPr marL="0" indent="0">
              <a:buNone/>
            </a:pPr>
            <a:r>
              <a:rPr lang="ko-KR" altLang="en-US" dirty="0" err="1">
                <a:ea typeface="맑은 고딕"/>
              </a:rPr>
              <a:t>공통모듈</a:t>
            </a:r>
            <a:r>
              <a:rPr lang="ko-KR" altLang="en-US" dirty="0">
                <a:ea typeface="맑은 고딕"/>
              </a:rPr>
              <a:t> 명세기법</a:t>
            </a:r>
          </a:p>
          <a:p>
            <a:pPr marL="0" indent="0">
              <a:buNone/>
            </a:pPr>
            <a:endParaRPr lang="ko-KR" altLang="en-US" dirty="0">
              <a:ea typeface="+mn-lt"/>
              <a:cs typeface="+mn-lt"/>
            </a:endParaRPr>
          </a:p>
          <a:p>
            <a:pPr>
              <a:buNone/>
            </a:pPr>
            <a:r>
              <a:rPr lang="ko-KR" dirty="0">
                <a:ea typeface="+mn-lt"/>
                <a:cs typeface="+mn-lt"/>
              </a:rPr>
              <a:t>*공통 모듈의 명세기법</a:t>
            </a:r>
            <a:endParaRPr lang="ko-KR" dirty="0"/>
          </a:p>
          <a:p>
            <a:pPr>
              <a:buNone/>
            </a:pPr>
            <a:r>
              <a:rPr lang="ko-KR" dirty="0">
                <a:ea typeface="+mn-lt"/>
                <a:cs typeface="+mn-lt"/>
              </a:rPr>
              <a:t>정확성(</a:t>
            </a:r>
            <a:r>
              <a:rPr lang="ko-KR" dirty="0" err="1">
                <a:ea typeface="+mn-lt"/>
                <a:cs typeface="+mn-lt"/>
              </a:rPr>
              <a:t>Correctness</a:t>
            </a:r>
            <a:r>
              <a:rPr lang="ko-KR" dirty="0">
                <a:ea typeface="+mn-lt"/>
                <a:cs typeface="+mn-lt"/>
              </a:rPr>
              <a:t>) : 해당 기능이 필요하다는 것을 알 수 있게</a:t>
            </a:r>
            <a:endParaRPr lang="ko-KR" dirty="0"/>
          </a:p>
          <a:p>
            <a:pPr>
              <a:buNone/>
            </a:pPr>
            <a:r>
              <a:rPr lang="ko-KR" dirty="0">
                <a:ea typeface="+mn-lt"/>
                <a:cs typeface="+mn-lt"/>
              </a:rPr>
              <a:t>명확성(</a:t>
            </a:r>
            <a:r>
              <a:rPr lang="ko-KR" dirty="0" err="1">
                <a:ea typeface="+mn-lt"/>
                <a:cs typeface="+mn-lt"/>
              </a:rPr>
              <a:t>Clarity</a:t>
            </a:r>
            <a:r>
              <a:rPr lang="ko-KR" dirty="0">
                <a:ea typeface="+mn-lt"/>
                <a:cs typeface="+mn-lt"/>
              </a:rPr>
              <a:t>) : 중의적으로 해석되지 않도록 명확하게</a:t>
            </a:r>
            <a:endParaRPr lang="ko-KR" dirty="0"/>
          </a:p>
          <a:p>
            <a:pPr>
              <a:buNone/>
            </a:pPr>
            <a:r>
              <a:rPr lang="ko-KR" dirty="0">
                <a:ea typeface="+mn-lt"/>
                <a:cs typeface="+mn-lt"/>
              </a:rPr>
              <a:t>완전성(</a:t>
            </a:r>
            <a:r>
              <a:rPr lang="ko-KR" dirty="0" err="1">
                <a:ea typeface="+mn-lt"/>
                <a:cs typeface="+mn-lt"/>
              </a:rPr>
              <a:t>Completeness</a:t>
            </a:r>
            <a:r>
              <a:rPr lang="ko-KR" dirty="0">
                <a:ea typeface="+mn-lt"/>
                <a:cs typeface="+mn-lt"/>
              </a:rPr>
              <a:t>) : 구현을 위해 필요한 모든 것을 기술</a:t>
            </a:r>
            <a:endParaRPr lang="ko-KR" dirty="0"/>
          </a:p>
          <a:p>
            <a:pPr>
              <a:buNone/>
            </a:pPr>
            <a:r>
              <a:rPr lang="ko-KR" dirty="0">
                <a:ea typeface="+mn-lt"/>
                <a:cs typeface="+mn-lt"/>
              </a:rPr>
              <a:t>일관성(</a:t>
            </a:r>
            <a:r>
              <a:rPr lang="ko-KR" dirty="0" err="1">
                <a:ea typeface="+mn-lt"/>
                <a:cs typeface="+mn-lt"/>
              </a:rPr>
              <a:t>Consistency</a:t>
            </a:r>
            <a:r>
              <a:rPr lang="ko-KR" dirty="0">
                <a:ea typeface="+mn-lt"/>
                <a:cs typeface="+mn-lt"/>
              </a:rPr>
              <a:t>) : 상호 충돌이 발생하지 않도록</a:t>
            </a:r>
            <a:endParaRPr lang="ko-KR" dirty="0"/>
          </a:p>
          <a:p>
            <a:pPr>
              <a:buNone/>
            </a:pPr>
            <a:r>
              <a:rPr lang="ko-KR" dirty="0">
                <a:ea typeface="+mn-lt"/>
                <a:cs typeface="+mn-lt"/>
              </a:rPr>
              <a:t>추적성(</a:t>
            </a:r>
            <a:r>
              <a:rPr lang="ko-KR" dirty="0" err="1">
                <a:ea typeface="+mn-lt"/>
                <a:cs typeface="+mn-lt"/>
              </a:rPr>
              <a:t>Traceability</a:t>
            </a:r>
            <a:r>
              <a:rPr lang="ko-KR" dirty="0">
                <a:ea typeface="+mn-lt"/>
                <a:cs typeface="+mn-lt"/>
              </a:rPr>
              <a:t>) : 출처, 관계를 파악할 수 있게</a:t>
            </a:r>
            <a:endParaRPr lang="ko-KR" dirty="0"/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473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B2B2-7267-4E14-B5FD-6EB96CB3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재사용(</a:t>
            </a:r>
            <a:r>
              <a:rPr lang="ko-KR" altLang="en-US" dirty="0" err="1">
                <a:ea typeface="맑은 고딕"/>
              </a:rPr>
              <a:t>Reuse</a:t>
            </a:r>
            <a:r>
              <a:rPr lang="ko-KR" altLang="en-US" dirty="0">
                <a:ea typeface="맑은 고딕"/>
              </a:rPr>
              <a:t>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E9BF-D5C9-4683-B11A-B3A07A42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이미 개발 된 기능들을 파악하고 재구성해 새로운 시스템 또는 기능 개발에 사용하기 적합하도록 최적화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재사용을 위해서는 누구나 이해할 수 있고 사용이 가능하도록 사용법 공개해야 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재사용되는 대상은 외부 모듈과의 결합도 낮고, 응집도 </a:t>
            </a:r>
            <a:r>
              <a:rPr lang="ko-KR" altLang="en-US" dirty="0" err="1">
                <a:ea typeface="맑은 고딕"/>
              </a:rPr>
              <a:t>높아야함</a:t>
            </a:r>
            <a:r>
              <a:rPr lang="ko-KR" altLang="en-US" dirty="0">
                <a:ea typeface="맑은 고딕"/>
              </a:rPr>
              <a:t> </a:t>
            </a:r>
          </a:p>
          <a:p>
            <a:r>
              <a:rPr lang="ko-KR" altLang="en-US" dirty="0">
                <a:ea typeface="맑은 고딕"/>
              </a:rPr>
              <a:t>재사용 규모에 따른 분류(함수, 객체, 컴포넌트, 애플리케이션)</a:t>
            </a:r>
          </a:p>
        </p:txBody>
      </p:sp>
    </p:spTree>
    <p:extLst>
      <p:ext uri="{BB962C8B-B14F-4D97-AF65-F5344CB8AC3E}">
        <p14:creationId xmlns:p14="http://schemas.microsoft.com/office/powerpoint/2010/main" val="178257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82F9-9F0D-4F99-92DD-3FD4E9C0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효과적인 모듈 설계 방안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CEB4-DB8F-41A5-A6B2-ED7591C1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결합도 줄이고 응집도 높인다.</a:t>
            </a:r>
          </a:p>
          <a:p>
            <a:r>
              <a:rPr lang="ko-KR" altLang="en-US" dirty="0">
                <a:ea typeface="맑은 고딕"/>
              </a:rPr>
              <a:t>유지보수 용이</a:t>
            </a:r>
          </a:p>
          <a:p>
            <a:r>
              <a:rPr lang="ko-KR" altLang="en-US" dirty="0">
                <a:ea typeface="맑은 고딕"/>
              </a:rPr>
              <a:t>하나의 입구와 하나의 출구를 갖도록 해야함</a:t>
            </a:r>
          </a:p>
        </p:txBody>
      </p:sp>
    </p:spTree>
    <p:extLst>
      <p:ext uri="{BB962C8B-B14F-4D97-AF65-F5344CB8AC3E}">
        <p14:creationId xmlns:p14="http://schemas.microsoft.com/office/powerpoint/2010/main" val="249918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테마</vt:lpstr>
      <vt:lpstr>Section 50</vt:lpstr>
      <vt:lpstr>공통 모듈의 개요</vt:lpstr>
      <vt:lpstr>재사용(Reuse)</vt:lpstr>
      <vt:lpstr>효과적인 모듈 설계 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60</cp:revision>
  <dcterms:created xsi:type="dcterms:W3CDTF">2020-11-10T06:45:43Z</dcterms:created>
  <dcterms:modified xsi:type="dcterms:W3CDTF">2020-11-10T06:55:18Z</dcterms:modified>
</cp:coreProperties>
</file>