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8D940-7F4F-4724-8490-CB85EFD20D17}" v="978" dt="2020-11-10T07:09:18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FAB8D940-7F4F-4724-8490-CB85EFD20D17}"/>
    <pc:docChg chg="addSld modSld">
      <pc:chgData name="Kim Taeheon" userId="385814b8f76df9d8" providerId="Windows Live" clId="Web-{FAB8D940-7F4F-4724-8490-CB85EFD20D17}" dt="2020-11-10T07:09:18.742" v="973" actId="20577"/>
      <pc:docMkLst>
        <pc:docMk/>
      </pc:docMkLst>
      <pc:sldChg chg="modSp">
        <pc:chgData name="Kim Taeheon" userId="385814b8f76df9d8" providerId="Windows Live" clId="Web-{FAB8D940-7F4F-4724-8490-CB85EFD20D17}" dt="2020-11-10T06:56:35.658" v="40" actId="20577"/>
        <pc:sldMkLst>
          <pc:docMk/>
          <pc:sldMk cId="3569210928" sldId="256"/>
        </pc:sldMkLst>
        <pc:spChg chg="mod">
          <ac:chgData name="Kim Taeheon" userId="385814b8f76df9d8" providerId="Windows Live" clId="Web-{FAB8D940-7F4F-4724-8490-CB85EFD20D17}" dt="2020-11-10T06:55:51.892" v="2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AB8D940-7F4F-4724-8490-CB85EFD20D17}" dt="2020-11-10T06:56:35.658" v="40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FAB8D940-7F4F-4724-8490-CB85EFD20D17}" dt="2020-11-10T06:58:40.519" v="166" actId="20577"/>
        <pc:sldMkLst>
          <pc:docMk/>
          <pc:sldMk cId="1427412811" sldId="257"/>
        </pc:sldMkLst>
        <pc:spChg chg="mod">
          <ac:chgData name="Kim Taeheon" userId="385814b8f76df9d8" providerId="Windows Live" clId="Web-{FAB8D940-7F4F-4724-8490-CB85EFD20D17}" dt="2020-11-10T06:56:46.752" v="65" actId="20577"/>
          <ac:spMkLst>
            <pc:docMk/>
            <pc:sldMk cId="1427412811" sldId="257"/>
            <ac:spMk id="2" creationId="{415279F8-C11F-43F5-A33C-BE8841ED66BA}"/>
          </ac:spMkLst>
        </pc:spChg>
        <pc:spChg chg="mod">
          <ac:chgData name="Kim Taeheon" userId="385814b8f76df9d8" providerId="Windows Live" clId="Web-{FAB8D940-7F4F-4724-8490-CB85EFD20D17}" dt="2020-11-10T06:58:40.519" v="166" actId="20577"/>
          <ac:spMkLst>
            <pc:docMk/>
            <pc:sldMk cId="1427412811" sldId="257"/>
            <ac:spMk id="3" creationId="{01486E07-767E-478A-8A42-EE8FCDE6944D}"/>
          </ac:spMkLst>
        </pc:spChg>
      </pc:sldChg>
      <pc:sldChg chg="modSp new">
        <pc:chgData name="Kim Taeheon" userId="385814b8f76df9d8" providerId="Windows Live" clId="Web-{FAB8D940-7F4F-4724-8490-CB85EFD20D17}" dt="2020-11-10T07:04:10.271" v="769" actId="20577"/>
        <pc:sldMkLst>
          <pc:docMk/>
          <pc:sldMk cId="2750975411" sldId="258"/>
        </pc:sldMkLst>
        <pc:spChg chg="mod">
          <ac:chgData name="Kim Taeheon" userId="385814b8f76df9d8" providerId="Windows Live" clId="Web-{FAB8D940-7F4F-4724-8490-CB85EFD20D17}" dt="2020-11-10T06:58:48.113" v="176" actId="20577"/>
          <ac:spMkLst>
            <pc:docMk/>
            <pc:sldMk cId="2750975411" sldId="258"/>
            <ac:spMk id="2" creationId="{4F9CEFFA-ABDF-47FA-AE8E-43CC21BFE4C7}"/>
          </ac:spMkLst>
        </pc:spChg>
        <pc:spChg chg="mod">
          <ac:chgData name="Kim Taeheon" userId="385814b8f76df9d8" providerId="Windows Live" clId="Web-{FAB8D940-7F4F-4724-8490-CB85EFD20D17}" dt="2020-11-10T07:04:10.271" v="769" actId="20577"/>
          <ac:spMkLst>
            <pc:docMk/>
            <pc:sldMk cId="2750975411" sldId="258"/>
            <ac:spMk id="3" creationId="{AC3C9219-50A3-4F45-9E22-41B04C8D5946}"/>
          </ac:spMkLst>
        </pc:spChg>
      </pc:sldChg>
      <pc:sldChg chg="modSp new">
        <pc:chgData name="Kim Taeheon" userId="385814b8f76df9d8" providerId="Windows Live" clId="Web-{FAB8D940-7F4F-4724-8490-CB85EFD20D17}" dt="2020-11-10T07:09:18.742" v="972" actId="20577"/>
        <pc:sldMkLst>
          <pc:docMk/>
          <pc:sldMk cId="2930375326" sldId="259"/>
        </pc:sldMkLst>
        <pc:spChg chg="mod">
          <ac:chgData name="Kim Taeheon" userId="385814b8f76df9d8" providerId="Windows Live" clId="Web-{FAB8D940-7F4F-4724-8490-CB85EFD20D17}" dt="2020-11-10T07:04:14.974" v="782" actId="20577"/>
          <ac:spMkLst>
            <pc:docMk/>
            <pc:sldMk cId="2930375326" sldId="259"/>
            <ac:spMk id="2" creationId="{3036E852-8C98-420E-9F5A-98ADAD62AC98}"/>
          </ac:spMkLst>
        </pc:spChg>
        <pc:spChg chg="mod">
          <ac:chgData name="Kim Taeheon" userId="385814b8f76df9d8" providerId="Windows Live" clId="Web-{FAB8D940-7F4F-4724-8490-CB85EFD20D17}" dt="2020-11-10T07:09:18.742" v="972" actId="20577"/>
          <ac:spMkLst>
            <pc:docMk/>
            <pc:sldMk cId="2930375326" sldId="259"/>
            <ac:spMk id="3" creationId="{BC2C1E3A-343F-4213-874C-069E142848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DBMS 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79F8-C11F-43F5-A33C-BE8841E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DBMS 접속의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6E07-767E-478A-8A42-EE8FCDE6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DBMS 접속은 사용자가 </a:t>
            </a:r>
            <a:r>
              <a:rPr lang="ko-KR" altLang="en-US" dirty="0" err="1">
                <a:ea typeface="맑은 고딕"/>
              </a:rPr>
              <a:t>DBMS에</a:t>
            </a:r>
            <a:r>
              <a:rPr lang="ko-KR" altLang="en-US" dirty="0">
                <a:ea typeface="맑은 고딕"/>
              </a:rPr>
              <a:t> 접근하는 것을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41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EFFA-ABDF-47FA-AE8E-43CC21BF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DBMS 접속 기술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9219-50A3-4F45-9E22-41B04C8D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DBMS에</a:t>
            </a:r>
            <a:r>
              <a:rPr lang="ko-KR" altLang="en-US" dirty="0">
                <a:ea typeface="맑은 고딕"/>
              </a:rPr>
              <a:t> 접근하기 위해 사용하는 API 또는 </a:t>
            </a:r>
            <a:r>
              <a:rPr lang="ko-KR" altLang="en-US" dirty="0" err="1">
                <a:ea typeface="맑은 고딕"/>
              </a:rPr>
              <a:t>API의</a:t>
            </a:r>
            <a:r>
              <a:rPr lang="ko-KR" altLang="en-US" dirty="0">
                <a:ea typeface="맑은 고딕"/>
              </a:rPr>
              <a:t> 사용을 편리하게 도와주는 프레임워크 등을 의미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JDBC : </a:t>
            </a:r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언어로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접속하고 </a:t>
            </a:r>
            <a:r>
              <a:rPr lang="ko-KR" altLang="en-US" dirty="0" err="1">
                <a:ea typeface="맑은 고딕"/>
              </a:rPr>
              <a:t>SQL문</a:t>
            </a:r>
            <a:r>
              <a:rPr lang="ko-KR" altLang="en-US" dirty="0">
                <a:ea typeface="맑은 고딕"/>
              </a:rPr>
              <a:t> 가능하게 하는 API</a:t>
            </a:r>
          </a:p>
          <a:p>
            <a:r>
              <a:rPr lang="ko-KR" altLang="en-US" dirty="0">
                <a:ea typeface="맑은 고딕"/>
              </a:rPr>
              <a:t>ODBC: 프로그램 내에서 ODBC 문장 사용해서 데이터베이스 접근가능, 개발 언어에 구애 받지 않는다.</a:t>
            </a:r>
          </a:p>
          <a:p>
            <a:r>
              <a:rPr lang="ko-KR" altLang="en-US" dirty="0" err="1">
                <a:ea typeface="맑은 고딕"/>
              </a:rPr>
              <a:t>MyBatis</a:t>
            </a:r>
            <a:r>
              <a:rPr lang="ko-KR" altLang="en-US" dirty="0">
                <a:ea typeface="맑은 고딕"/>
              </a:rPr>
              <a:t>: JDBC 코드를 단순화한 오픈 소스 접속 프레임워크, SQL 문장을 분리해 XML 파일 만들고, 이를 매핑해  SQL을 실행</a:t>
            </a:r>
          </a:p>
        </p:txBody>
      </p:sp>
    </p:spTree>
    <p:extLst>
      <p:ext uri="{BB962C8B-B14F-4D97-AF65-F5344CB8AC3E}">
        <p14:creationId xmlns:p14="http://schemas.microsoft.com/office/powerpoint/2010/main" val="275097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E852-8C98-420E-9F5A-98ADAD6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동적 SQL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1E3A-343F-4213-874C-069E14284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다양한 조건에 따라 </a:t>
            </a:r>
            <a:r>
              <a:rPr lang="ko-KR" altLang="en-US" dirty="0" err="1">
                <a:ea typeface="맑은 고딕"/>
              </a:rPr>
              <a:t>SQL문을</a:t>
            </a:r>
            <a:r>
              <a:rPr lang="ko-KR" altLang="en-US" dirty="0">
                <a:ea typeface="맑은 고딕"/>
              </a:rPr>
              <a:t> 동적으로 변경하여 처리가능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SQL문을</a:t>
            </a:r>
            <a:r>
              <a:rPr lang="ko-KR" altLang="en-US" dirty="0">
                <a:ea typeface="맑은 고딕"/>
              </a:rPr>
              <a:t> 문자열 변수에 넣어 처리</a:t>
            </a:r>
          </a:p>
          <a:p>
            <a:r>
              <a:rPr lang="ko-KR" altLang="en-US" dirty="0">
                <a:ea typeface="맑은 고딕"/>
              </a:rPr>
              <a:t>정적 SQL에 비해 속도 느리지만 유연한 개발 가능</a:t>
            </a:r>
          </a:p>
        </p:txBody>
      </p:sp>
    </p:spTree>
    <p:extLst>
      <p:ext uri="{BB962C8B-B14F-4D97-AF65-F5344CB8AC3E}">
        <p14:creationId xmlns:p14="http://schemas.microsoft.com/office/powerpoint/2010/main" val="293037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51</vt:lpstr>
      <vt:lpstr>DBMS 접속의 개요</vt:lpstr>
      <vt:lpstr>DBMS 접속 기술</vt:lpstr>
      <vt:lpstr>동적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83</cp:revision>
  <dcterms:created xsi:type="dcterms:W3CDTF">2012-07-30T17:18:39Z</dcterms:created>
  <dcterms:modified xsi:type="dcterms:W3CDTF">2020-11-10T07:09:19Z</dcterms:modified>
</cp:coreProperties>
</file>