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F578D-91FC-440D-8CF9-E9E8FBDCA56A}" v="3001" dt="2020-11-10T08:19:06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14DF578D-91FC-440D-8CF9-E9E8FBDCA56A}"/>
    <pc:docChg chg="addSld modSld">
      <pc:chgData name="Kim Taeheon" userId="385814b8f76df9d8" providerId="Windows Live" clId="Web-{14DF578D-91FC-440D-8CF9-E9E8FBDCA56A}" dt="2020-11-10T08:19:04.502" v="2986" actId="20577"/>
      <pc:docMkLst>
        <pc:docMk/>
      </pc:docMkLst>
      <pc:sldChg chg="modSp">
        <pc:chgData name="Kim Taeheon" userId="385814b8f76df9d8" providerId="Windows Live" clId="Web-{14DF578D-91FC-440D-8CF9-E9E8FBDCA56A}" dt="2020-11-10T07:53:01.255" v="69" actId="20577"/>
        <pc:sldMkLst>
          <pc:docMk/>
          <pc:sldMk cId="3569210928" sldId="256"/>
        </pc:sldMkLst>
        <pc:spChg chg="mod">
          <ac:chgData name="Kim Taeheon" userId="385814b8f76df9d8" providerId="Windows Live" clId="Web-{14DF578D-91FC-440D-8CF9-E9E8FBDCA56A}" dt="2020-11-10T07:52:50.973" v="21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14DF578D-91FC-440D-8CF9-E9E8FBDCA56A}" dt="2020-11-10T07:53:01.255" v="69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14DF578D-91FC-440D-8CF9-E9E8FBDCA56A}" dt="2020-11-10T07:55:45.881" v="617" actId="20577"/>
        <pc:sldMkLst>
          <pc:docMk/>
          <pc:sldMk cId="3628609298" sldId="257"/>
        </pc:sldMkLst>
        <pc:spChg chg="mod">
          <ac:chgData name="Kim Taeheon" userId="385814b8f76df9d8" providerId="Windows Live" clId="Web-{14DF578D-91FC-440D-8CF9-E9E8FBDCA56A}" dt="2020-11-10T07:53:13.489" v="100" actId="20577"/>
          <ac:spMkLst>
            <pc:docMk/>
            <pc:sldMk cId="3628609298" sldId="257"/>
            <ac:spMk id="2" creationId="{9ADACCF3-A117-42F7-9159-060647CA6DDE}"/>
          </ac:spMkLst>
        </pc:spChg>
        <pc:spChg chg="mod">
          <ac:chgData name="Kim Taeheon" userId="385814b8f76df9d8" providerId="Windows Live" clId="Web-{14DF578D-91FC-440D-8CF9-E9E8FBDCA56A}" dt="2020-11-10T07:55:45.881" v="617" actId="20577"/>
          <ac:spMkLst>
            <pc:docMk/>
            <pc:sldMk cId="3628609298" sldId="257"/>
            <ac:spMk id="3" creationId="{AB0A82AC-608D-4B38-80F6-079933888141}"/>
          </ac:spMkLst>
        </pc:spChg>
      </pc:sldChg>
      <pc:sldChg chg="modSp new">
        <pc:chgData name="Kim Taeheon" userId="385814b8f76df9d8" providerId="Windows Live" clId="Web-{14DF578D-91FC-440D-8CF9-E9E8FBDCA56A}" dt="2020-11-10T07:59:22.273" v="1276" actId="20577"/>
        <pc:sldMkLst>
          <pc:docMk/>
          <pc:sldMk cId="1945836739" sldId="258"/>
        </pc:sldMkLst>
        <pc:spChg chg="mod">
          <ac:chgData name="Kim Taeheon" userId="385814b8f76df9d8" providerId="Windows Live" clId="Web-{14DF578D-91FC-440D-8CF9-E9E8FBDCA56A}" dt="2020-11-10T07:56:05.912" v="656" actId="20577"/>
          <ac:spMkLst>
            <pc:docMk/>
            <pc:sldMk cId="1945836739" sldId="258"/>
            <ac:spMk id="2" creationId="{1E2E5FB4-3078-4F29-B9BD-AF1372D311DF}"/>
          </ac:spMkLst>
        </pc:spChg>
        <pc:spChg chg="mod">
          <ac:chgData name="Kim Taeheon" userId="385814b8f76df9d8" providerId="Windows Live" clId="Web-{14DF578D-91FC-440D-8CF9-E9E8FBDCA56A}" dt="2020-11-10T07:59:22.273" v="1276" actId="20577"/>
          <ac:spMkLst>
            <pc:docMk/>
            <pc:sldMk cId="1945836739" sldId="258"/>
            <ac:spMk id="3" creationId="{74BEBF94-0DF9-4A07-B79A-9D25D886DF2F}"/>
          </ac:spMkLst>
        </pc:spChg>
      </pc:sldChg>
      <pc:sldChg chg="modSp new">
        <pc:chgData name="Kim Taeheon" userId="385814b8f76df9d8" providerId="Windows Live" clId="Web-{14DF578D-91FC-440D-8CF9-E9E8FBDCA56A}" dt="2020-11-10T08:01:17.509" v="1422" actId="20577"/>
        <pc:sldMkLst>
          <pc:docMk/>
          <pc:sldMk cId="3851726722" sldId="259"/>
        </pc:sldMkLst>
        <pc:spChg chg="mod">
          <ac:chgData name="Kim Taeheon" userId="385814b8f76df9d8" providerId="Windows Live" clId="Web-{14DF578D-91FC-440D-8CF9-E9E8FBDCA56A}" dt="2020-11-10T07:59:29.117" v="1283" actId="20577"/>
          <ac:spMkLst>
            <pc:docMk/>
            <pc:sldMk cId="3851726722" sldId="259"/>
            <ac:spMk id="2" creationId="{936CF0C1-C992-4BDC-A4AF-D62C7A53BA2C}"/>
          </ac:spMkLst>
        </pc:spChg>
        <pc:spChg chg="mod">
          <ac:chgData name="Kim Taeheon" userId="385814b8f76df9d8" providerId="Windows Live" clId="Web-{14DF578D-91FC-440D-8CF9-E9E8FBDCA56A}" dt="2020-11-10T08:01:17.509" v="1422" actId="20577"/>
          <ac:spMkLst>
            <pc:docMk/>
            <pc:sldMk cId="3851726722" sldId="259"/>
            <ac:spMk id="3" creationId="{3E1225A2-59A9-4154-91E8-E1CC59C90B2A}"/>
          </ac:spMkLst>
        </pc:spChg>
      </pc:sldChg>
      <pc:sldChg chg="modSp new">
        <pc:chgData name="Kim Taeheon" userId="385814b8f76df9d8" providerId="Windows Live" clId="Web-{14DF578D-91FC-440D-8CF9-E9E8FBDCA56A}" dt="2020-11-10T08:07:42.355" v="2114" actId="20577"/>
        <pc:sldMkLst>
          <pc:docMk/>
          <pc:sldMk cId="3913046348" sldId="260"/>
        </pc:sldMkLst>
        <pc:spChg chg="mod">
          <ac:chgData name="Kim Taeheon" userId="385814b8f76df9d8" providerId="Windows Live" clId="Web-{14DF578D-91FC-440D-8CF9-E9E8FBDCA56A}" dt="2020-11-10T08:01:23.384" v="1427" actId="20577"/>
          <ac:spMkLst>
            <pc:docMk/>
            <pc:sldMk cId="3913046348" sldId="260"/>
            <ac:spMk id="2" creationId="{C2736933-70A1-4D45-AC6C-9E001E377E7F}"/>
          </ac:spMkLst>
        </pc:spChg>
        <pc:spChg chg="mod">
          <ac:chgData name="Kim Taeheon" userId="385814b8f76df9d8" providerId="Windows Live" clId="Web-{14DF578D-91FC-440D-8CF9-E9E8FBDCA56A}" dt="2020-11-10T08:07:42.355" v="2114" actId="20577"/>
          <ac:spMkLst>
            <pc:docMk/>
            <pc:sldMk cId="3913046348" sldId="260"/>
            <ac:spMk id="3" creationId="{BCAC6BED-28AA-40FA-86A4-907A275CC643}"/>
          </ac:spMkLst>
        </pc:spChg>
      </pc:sldChg>
      <pc:sldChg chg="modSp new">
        <pc:chgData name="Kim Taeheon" userId="385814b8f76df9d8" providerId="Windows Live" clId="Web-{14DF578D-91FC-440D-8CF9-E9E8FBDCA56A}" dt="2020-11-10T08:10:28.685" v="2596" actId="20577"/>
        <pc:sldMkLst>
          <pc:docMk/>
          <pc:sldMk cId="1357683747" sldId="261"/>
        </pc:sldMkLst>
        <pc:spChg chg="mod">
          <ac:chgData name="Kim Taeheon" userId="385814b8f76df9d8" providerId="Windows Live" clId="Web-{14DF578D-91FC-440D-8CF9-E9E8FBDCA56A}" dt="2020-11-10T08:07:51.856" v="2129" actId="20577"/>
          <ac:spMkLst>
            <pc:docMk/>
            <pc:sldMk cId="1357683747" sldId="261"/>
            <ac:spMk id="2" creationId="{D21627DC-892C-4E4A-92F1-02B5C7B8E2D7}"/>
          </ac:spMkLst>
        </pc:spChg>
        <pc:spChg chg="mod">
          <ac:chgData name="Kim Taeheon" userId="385814b8f76df9d8" providerId="Windows Live" clId="Web-{14DF578D-91FC-440D-8CF9-E9E8FBDCA56A}" dt="2020-11-10T08:10:28.685" v="2596" actId="20577"/>
          <ac:spMkLst>
            <pc:docMk/>
            <pc:sldMk cId="1357683747" sldId="261"/>
            <ac:spMk id="3" creationId="{D9CA60CA-9E3B-4A54-93AC-56A98DBB9A53}"/>
          </ac:spMkLst>
        </pc:spChg>
      </pc:sldChg>
      <pc:sldChg chg="modSp new">
        <pc:chgData name="Kim Taeheon" userId="385814b8f76df9d8" providerId="Windows Live" clId="Web-{14DF578D-91FC-440D-8CF9-E9E8FBDCA56A}" dt="2020-11-10T08:19:01.970" v="2984" actId="20577"/>
        <pc:sldMkLst>
          <pc:docMk/>
          <pc:sldMk cId="860207004" sldId="262"/>
        </pc:sldMkLst>
        <pc:spChg chg="mod">
          <ac:chgData name="Kim Taeheon" userId="385814b8f76df9d8" providerId="Windows Live" clId="Web-{14DF578D-91FC-440D-8CF9-E9E8FBDCA56A}" dt="2020-11-10T08:10:57.107" v="2628" actId="20577"/>
          <ac:spMkLst>
            <pc:docMk/>
            <pc:sldMk cId="860207004" sldId="262"/>
            <ac:spMk id="2" creationId="{7F37AB4A-EF14-4F42-B9B8-CAE9669A0742}"/>
          </ac:spMkLst>
        </pc:spChg>
        <pc:spChg chg="mod">
          <ac:chgData name="Kim Taeheon" userId="385814b8f76df9d8" providerId="Windows Live" clId="Web-{14DF578D-91FC-440D-8CF9-E9E8FBDCA56A}" dt="2020-11-10T08:19:01.970" v="2984" actId="20577"/>
          <ac:spMkLst>
            <pc:docMk/>
            <pc:sldMk cId="860207004" sldId="262"/>
            <ac:spMk id="3" creationId="{0C7B45EC-869E-43FA-96B1-06E33AF3CB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54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배치 프로그램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CCF3-A117-42F7-9159-060647CA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배치 프로그램의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A82AC-608D-4B38-80F6-07993388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배치 프로그램은 사용자와의 상호작용 없이 여러 작업들을 미리 정해진 일련의 순서에 따라 일괄적으로 처리하는 것을 의미한다.</a:t>
            </a:r>
          </a:p>
          <a:p>
            <a:r>
              <a:rPr lang="ko-KR" altLang="en-US" dirty="0">
                <a:ea typeface="맑은 고딕"/>
              </a:rPr>
              <a:t>배치 프로그램이 자동으로 수행되는 주기에 따라 정기 배치, 이벤트성 배치 </a:t>
            </a:r>
            <a:r>
              <a:rPr lang="ko-KR" altLang="en-US" dirty="0" err="1">
                <a:ea typeface="맑은 고딕"/>
              </a:rPr>
              <a:t>On-Demand</a:t>
            </a:r>
            <a:r>
              <a:rPr lang="ko-KR" altLang="en-US" dirty="0">
                <a:ea typeface="맑은 고딕"/>
              </a:rPr>
              <a:t> 배치로 구분된다.</a:t>
            </a:r>
          </a:p>
          <a:p>
            <a:r>
              <a:rPr lang="ko-KR" altLang="en-US" dirty="0">
                <a:ea typeface="맑은 고딕"/>
              </a:rPr>
              <a:t>정기 배치 : 정해진 기간에 정기적으로 수행</a:t>
            </a:r>
          </a:p>
          <a:p>
            <a:r>
              <a:rPr lang="ko-KR" altLang="en-US" dirty="0">
                <a:ea typeface="맑은 고딕"/>
              </a:rPr>
              <a:t>이벤트성 배치 : 특정 조건을 설정해두고 조건이 충족될 때만 수행</a:t>
            </a:r>
          </a:p>
          <a:p>
            <a:r>
              <a:rPr lang="ko-KR" altLang="en-US" dirty="0" err="1">
                <a:ea typeface="맑은 고딕"/>
              </a:rPr>
              <a:t>On-Demand</a:t>
            </a:r>
            <a:r>
              <a:rPr lang="ko-KR" altLang="en-US" dirty="0">
                <a:ea typeface="맑은 고딕"/>
              </a:rPr>
              <a:t> 배치 : 사용자 요청 시 수행된다.</a:t>
            </a:r>
          </a:p>
        </p:txBody>
      </p:sp>
    </p:spTree>
    <p:extLst>
      <p:ext uri="{BB962C8B-B14F-4D97-AF65-F5344CB8AC3E}">
        <p14:creationId xmlns:p14="http://schemas.microsoft.com/office/powerpoint/2010/main" val="362860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5FB4-3078-4F29-B9BD-AF1372D3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배치 프로그램의 개요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BF94-0DF9-4A07-B79A-9D25D886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배치 프로그램의 필수 요소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대용량 데이터 : 대용량의 데이터 처리 가능</a:t>
            </a:r>
          </a:p>
          <a:p>
            <a:r>
              <a:rPr lang="ko-KR" altLang="en-US" dirty="0">
                <a:ea typeface="맑은 고딕"/>
              </a:rPr>
              <a:t>자동화 : 심각한 오류 상황 외에는 사용자의 개입 없이 동작</a:t>
            </a:r>
          </a:p>
          <a:p>
            <a:r>
              <a:rPr lang="ko-KR" altLang="en-US" dirty="0">
                <a:ea typeface="맑은 고딕"/>
              </a:rPr>
              <a:t>견고함 : 유효하지 않은 데이터의 경우도 처리해서 비정상적인 동작 중단이 발생하지 않아야 한다.</a:t>
            </a:r>
          </a:p>
          <a:p>
            <a:r>
              <a:rPr lang="ko-KR" altLang="en-US" dirty="0">
                <a:ea typeface="맑은 고딕"/>
              </a:rPr>
              <a:t>안정성 : 어떤 문제가 생겼는지, 언제 발생했는지 등을 추적할 수 있어야 한다.</a:t>
            </a:r>
          </a:p>
          <a:p>
            <a:r>
              <a:rPr lang="ko-KR" altLang="en-US" dirty="0">
                <a:ea typeface="맑은 고딕"/>
              </a:rPr>
              <a:t>성능 : 주어진 시간 내에 처리를 완료할 수 있어야 하고, 동시에 동작하고 있는 다른 애플리케이션을 방해하지 말아야 한다.</a:t>
            </a:r>
          </a:p>
        </p:txBody>
      </p:sp>
    </p:spTree>
    <p:extLst>
      <p:ext uri="{BB962C8B-B14F-4D97-AF65-F5344CB8AC3E}">
        <p14:creationId xmlns:p14="http://schemas.microsoft.com/office/powerpoint/2010/main" val="194583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F0C1-C992-4BDC-A4AF-D62C7A53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배치 스케줄러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25A2-59A9-4154-91E8-E1CC59C9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일괄 처리 작업이 설정된 주기에 맞춰 자동으로 수행되도록 지원해주는 도구</a:t>
            </a:r>
          </a:p>
          <a:p>
            <a:r>
              <a:rPr lang="ko-KR" altLang="en-US" dirty="0" err="1">
                <a:ea typeface="맑은 고딕"/>
              </a:rPr>
              <a:t>잡</a:t>
            </a:r>
            <a:r>
              <a:rPr lang="ko-KR" altLang="en-US" dirty="0">
                <a:ea typeface="맑은 고딕"/>
              </a:rPr>
              <a:t> 스케줄러라고 함</a:t>
            </a:r>
          </a:p>
        </p:txBody>
      </p:sp>
    </p:spTree>
    <p:extLst>
      <p:ext uri="{BB962C8B-B14F-4D97-AF65-F5344CB8AC3E}">
        <p14:creationId xmlns:p14="http://schemas.microsoft.com/office/powerpoint/2010/main" val="385172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6933-70A1-4D45-AC6C-9E001E37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배치 스케줄러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6BED-28AA-40FA-86A4-907A275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ko-KR" altLang="en-US" dirty="0">
                <a:ea typeface="맑은 고딕"/>
              </a:rPr>
              <a:t>스프링 배치</a:t>
            </a:r>
          </a:p>
          <a:p>
            <a:r>
              <a:rPr lang="ko-KR" altLang="en-US" dirty="0">
                <a:ea typeface="맑은 고딕"/>
              </a:rPr>
              <a:t>스프링 프레임워크의 특성을 그대로 가져와 스프링이 가지고 있는 다양한 기능들을 모두 사용할 수 있다.</a:t>
            </a:r>
          </a:p>
          <a:p>
            <a:r>
              <a:rPr lang="ko-KR" altLang="en-US" dirty="0">
                <a:ea typeface="맑은 고딕"/>
              </a:rPr>
              <a:t>데이터베이스나 파일의 데이터를 교환하는데 필요한 컴포넌트들을 제공</a:t>
            </a:r>
          </a:p>
          <a:p>
            <a:r>
              <a:rPr lang="ko-KR" altLang="en-US" dirty="0">
                <a:ea typeface="맑은 고딕"/>
              </a:rPr>
              <a:t>로그 관리, 추적, 트랜잭션 관리, 작업 재시작 등의 다양한 기능을 제공</a:t>
            </a:r>
          </a:p>
          <a:p>
            <a:r>
              <a:rPr lang="ko-KR" altLang="en-US" dirty="0">
                <a:ea typeface="맑은 고딕"/>
              </a:rPr>
              <a:t>스프링 배치의 주요 구성 요소와 역할</a:t>
            </a:r>
          </a:p>
          <a:p>
            <a:r>
              <a:rPr lang="ko-KR" altLang="en-US" dirty="0" err="1">
                <a:ea typeface="맑은 고딕"/>
              </a:rPr>
              <a:t>Job</a:t>
            </a:r>
            <a:r>
              <a:rPr lang="ko-KR" altLang="en-US" dirty="0">
                <a:ea typeface="맑은 고딕"/>
              </a:rPr>
              <a:t> : 수행할 작업 정의</a:t>
            </a:r>
          </a:p>
          <a:p>
            <a:r>
              <a:rPr lang="ko-KR" altLang="en-US" dirty="0" err="1">
                <a:ea typeface="맑은 고딕"/>
              </a:rPr>
              <a:t>Job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Launcher</a:t>
            </a:r>
            <a:r>
              <a:rPr lang="ko-KR" altLang="en-US" dirty="0">
                <a:ea typeface="맑은 고딕"/>
              </a:rPr>
              <a:t> : 실행을 위한 인터페이스</a:t>
            </a:r>
          </a:p>
          <a:p>
            <a:r>
              <a:rPr lang="ko-KR" altLang="en-US" dirty="0" err="1">
                <a:ea typeface="맑은 고딕"/>
              </a:rPr>
              <a:t>Step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Job</a:t>
            </a:r>
            <a:r>
              <a:rPr lang="ko-KR" altLang="en-US" dirty="0">
                <a:ea typeface="맑은 고딕"/>
              </a:rPr>
              <a:t> 처리를 위한 제어 정보</a:t>
            </a:r>
          </a:p>
          <a:p>
            <a:r>
              <a:rPr lang="ko-KR" altLang="en-US" dirty="0" err="1">
                <a:ea typeface="맑은 고딕"/>
              </a:rPr>
              <a:t>Job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Repository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Step의</a:t>
            </a:r>
            <a:r>
              <a:rPr lang="ko-KR" altLang="en-US" dirty="0">
                <a:ea typeface="맑은 고딕"/>
              </a:rPr>
              <a:t> 제어 정보를 포함하여 작업 실행을 위한 모든 정보 저장</a:t>
            </a:r>
          </a:p>
        </p:txBody>
      </p:sp>
    </p:spTree>
    <p:extLst>
      <p:ext uri="{BB962C8B-B14F-4D97-AF65-F5344CB8AC3E}">
        <p14:creationId xmlns:p14="http://schemas.microsoft.com/office/powerpoint/2010/main" val="391304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27DC-892C-4E4A-92F1-02B5C7B8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배치 스케줄러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A60CA-9E3B-4A54-93AC-56A98DBB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 err="1">
                <a:ea typeface="맑은 고딕"/>
              </a:rPr>
              <a:t>Quartz</a:t>
            </a:r>
          </a:p>
          <a:p>
            <a:r>
              <a:rPr lang="ko-KR" altLang="en-US" dirty="0">
                <a:ea typeface="맑은 고딕"/>
              </a:rPr>
              <a:t>스프링 프레임 워크로 개발되는 응용 프로그램들의 일괄 처리를 위한 다양한 기능을 제공하는 오픈 소스 라이브러리</a:t>
            </a:r>
          </a:p>
          <a:p>
            <a:r>
              <a:rPr lang="ko-KR" altLang="en-US" dirty="0">
                <a:ea typeface="맑은 고딕"/>
              </a:rPr>
              <a:t>수행할 작업과 수행 시간을 관리하는 요소들을 분리하여 일괄 처리 작업에 유연성 제공</a:t>
            </a:r>
          </a:p>
          <a:p>
            <a:r>
              <a:rPr lang="ko-KR" altLang="en-US" dirty="0">
                <a:ea typeface="맑은 고딕"/>
              </a:rPr>
              <a:t>구성요소 및 역할</a:t>
            </a:r>
          </a:p>
          <a:p>
            <a:r>
              <a:rPr lang="ko-KR" altLang="en-US" dirty="0" err="1">
                <a:ea typeface="맑은 고딕"/>
              </a:rPr>
              <a:t>Scheduler</a:t>
            </a:r>
            <a:r>
              <a:rPr lang="ko-KR" altLang="en-US" dirty="0">
                <a:ea typeface="맑은 고딕"/>
              </a:rPr>
              <a:t> 실행 환경 관리</a:t>
            </a:r>
          </a:p>
          <a:p>
            <a:r>
              <a:rPr lang="ko-KR" altLang="en-US" dirty="0" err="1">
                <a:ea typeface="맑은 고딕"/>
              </a:rPr>
              <a:t>Job</a:t>
            </a:r>
            <a:r>
              <a:rPr lang="ko-KR" altLang="en-US" dirty="0">
                <a:ea typeface="맑은 고딕"/>
              </a:rPr>
              <a:t> 수행할 작업 정의</a:t>
            </a:r>
          </a:p>
          <a:p>
            <a:r>
              <a:rPr lang="ko-KR" altLang="en-US" dirty="0" err="1">
                <a:ea typeface="맑은 고딕"/>
              </a:rPr>
              <a:t>JobDetail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Job의</a:t>
            </a:r>
            <a:r>
              <a:rPr lang="ko-KR" altLang="en-US" dirty="0">
                <a:ea typeface="맑은 고딕"/>
              </a:rPr>
              <a:t> 상세 정보</a:t>
            </a:r>
          </a:p>
          <a:p>
            <a:r>
              <a:rPr lang="ko-KR" altLang="en-US" dirty="0" err="1">
                <a:ea typeface="맑은 고딕"/>
              </a:rPr>
              <a:t>Trigger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Job의</a:t>
            </a:r>
            <a:r>
              <a:rPr lang="ko-KR" altLang="en-US" dirty="0">
                <a:ea typeface="맑은 고딕"/>
              </a:rPr>
              <a:t> 실행 스케줄 정의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768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AB4A-EF14-4F42-B9B8-CAE9669A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배치 스케줄러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45EC-869E-43FA-96B1-06E33AF3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Cron은</a:t>
            </a:r>
            <a:r>
              <a:rPr lang="ko-KR" altLang="en-US" dirty="0">
                <a:ea typeface="맑은 고딕"/>
              </a:rPr>
              <a:t> 리눅스의 스케줄러 도구로 </a:t>
            </a:r>
            <a:r>
              <a:rPr lang="ko-KR" altLang="en-US" dirty="0" err="1">
                <a:ea typeface="맑은 고딕"/>
              </a:rPr>
              <a:t>crontab</a:t>
            </a:r>
            <a:r>
              <a:rPr lang="ko-KR" altLang="en-US" dirty="0">
                <a:ea typeface="맑은 고딕"/>
              </a:rPr>
              <a:t> 명령어를 통해 작업을 예약할 수 있다.</a:t>
            </a:r>
          </a:p>
          <a:p>
            <a:r>
              <a:rPr lang="ko-KR" altLang="en-US" dirty="0">
                <a:ea typeface="맑은 고딕"/>
              </a:rPr>
              <a:t>편집기에서 요일, 월, 일, 시 분을 기준으로 수행할 명령어를 지정한다.</a:t>
            </a:r>
          </a:p>
          <a:p>
            <a:r>
              <a:rPr lang="ko-KR" altLang="en-US" dirty="0">
                <a:ea typeface="맑은 고딕"/>
              </a:rPr>
              <a:t>-</a:t>
            </a:r>
            <a:r>
              <a:rPr lang="ko-KR" altLang="en-US" dirty="0" err="1">
                <a:ea typeface="맑은 고딕"/>
              </a:rPr>
              <a:t>e</a:t>
            </a:r>
            <a:r>
              <a:rPr lang="ko-KR" altLang="en-US" dirty="0">
                <a:ea typeface="맑은 고딕"/>
              </a:rPr>
              <a:t> : 편집기를 호출해 작업 추가 및 수정 </a:t>
            </a:r>
          </a:p>
          <a:p>
            <a:r>
              <a:rPr lang="ko-KR" altLang="en-US" dirty="0">
                <a:ea typeface="맑은 고딕"/>
              </a:rPr>
              <a:t>-</a:t>
            </a:r>
            <a:r>
              <a:rPr lang="ko-KR" altLang="en-US" dirty="0" err="1">
                <a:ea typeface="맑은 고딕"/>
              </a:rPr>
              <a:t>l</a:t>
            </a:r>
            <a:r>
              <a:rPr lang="ko-KR" altLang="en-US" dirty="0">
                <a:ea typeface="맑은 고딕"/>
              </a:rPr>
              <a:t> : 작업 목록 출력</a:t>
            </a:r>
          </a:p>
          <a:p>
            <a:r>
              <a:rPr lang="ko-KR" altLang="en-US" dirty="0">
                <a:ea typeface="맑은 고딕"/>
              </a:rPr>
              <a:t>-</a:t>
            </a:r>
            <a:r>
              <a:rPr lang="ko-KR" altLang="en-US" dirty="0" err="1">
                <a:ea typeface="맑은 고딕"/>
              </a:rPr>
              <a:t>r</a:t>
            </a:r>
            <a:r>
              <a:rPr lang="ko-KR" altLang="en-US" dirty="0">
                <a:ea typeface="맑은 고딕"/>
              </a:rPr>
              <a:t> : 작업 삭제</a:t>
            </a:r>
          </a:p>
          <a:p>
            <a:r>
              <a:rPr lang="ko-KR" altLang="en-US" dirty="0">
                <a:ea typeface="맑은 고딕"/>
              </a:rPr>
              <a:t>이하 생략</a:t>
            </a:r>
          </a:p>
        </p:txBody>
      </p:sp>
    </p:spTree>
    <p:extLst>
      <p:ext uri="{BB962C8B-B14F-4D97-AF65-F5344CB8AC3E}">
        <p14:creationId xmlns:p14="http://schemas.microsoft.com/office/powerpoint/2010/main" val="86020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Section 54</vt:lpstr>
      <vt:lpstr>배치 프로그램의 개요</vt:lpstr>
      <vt:lpstr>배치 프로그램의 개요</vt:lpstr>
      <vt:lpstr>배치 스케줄러</vt:lpstr>
      <vt:lpstr>배치 스케줄러</vt:lpstr>
      <vt:lpstr>배치 스케줄러</vt:lpstr>
      <vt:lpstr>배치 스케줄러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</dc:title>
  <dc:creator/>
  <cp:lastModifiedBy/>
  <cp:revision>203</cp:revision>
  <dcterms:created xsi:type="dcterms:W3CDTF">2012-07-30T17:18:39Z</dcterms:created>
  <dcterms:modified xsi:type="dcterms:W3CDTF">2020-11-10T08:19:06Z</dcterms:modified>
</cp:coreProperties>
</file>