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BF71-FDAC-49C1-9239-FE9B28331FAC}" v="2026" dt="2020-11-11T05:03:44.986"/>
    <p1510:client id="{720E2E35-EE0A-4801-A71A-08A928833F42}" v="1479" dt="2020-11-11T07:05:5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720E2E35-EE0A-4801-A71A-08A928833F42}"/>
    <pc:docChg chg="addSld modSld">
      <pc:chgData name="Kim Taeheon" userId="385814b8f76df9d8" providerId="Windows Live" clId="Web-{720E2E35-EE0A-4801-A71A-08A928833F42}" dt="2020-11-11T07:05:57.089" v="1469" actId="20577"/>
      <pc:docMkLst>
        <pc:docMk/>
      </pc:docMkLst>
      <pc:sldChg chg="modSp new">
        <pc:chgData name="Kim Taeheon" userId="385814b8f76df9d8" providerId="Windows Live" clId="Web-{720E2E35-EE0A-4801-A71A-08A928833F42}" dt="2020-11-11T06:57:09.754" v="167" actId="20577"/>
        <pc:sldMkLst>
          <pc:docMk/>
          <pc:sldMk cId="963755263" sldId="262"/>
        </pc:sldMkLst>
        <pc:spChg chg="mod">
          <ac:chgData name="Kim Taeheon" userId="385814b8f76df9d8" providerId="Windows Live" clId="Web-{720E2E35-EE0A-4801-A71A-08A928833F42}" dt="2020-11-11T06:56:28.581" v="17" actId="20577"/>
          <ac:spMkLst>
            <pc:docMk/>
            <pc:sldMk cId="963755263" sldId="262"/>
            <ac:spMk id="2" creationId="{675F0048-BC5B-4AF6-BA38-F90838C94351}"/>
          </ac:spMkLst>
        </pc:spChg>
        <pc:spChg chg="mod">
          <ac:chgData name="Kim Taeheon" userId="385814b8f76df9d8" providerId="Windows Live" clId="Web-{720E2E35-EE0A-4801-A71A-08A928833F42}" dt="2020-11-11T06:57:09.754" v="167" actId="20577"/>
          <ac:spMkLst>
            <pc:docMk/>
            <pc:sldMk cId="963755263" sldId="262"/>
            <ac:spMk id="3" creationId="{697033BC-81A8-4741-9168-2E5AC39E3FE1}"/>
          </ac:spMkLst>
        </pc:spChg>
      </pc:sldChg>
      <pc:sldChg chg="modSp new">
        <pc:chgData name="Kim Taeheon" userId="385814b8f76df9d8" providerId="Windows Live" clId="Web-{720E2E35-EE0A-4801-A71A-08A928833F42}" dt="2020-11-11T06:58:08.239" v="356" actId="20577"/>
        <pc:sldMkLst>
          <pc:docMk/>
          <pc:sldMk cId="785608699" sldId="263"/>
        </pc:sldMkLst>
        <pc:spChg chg="mod">
          <ac:chgData name="Kim Taeheon" userId="385814b8f76df9d8" providerId="Windows Live" clId="Web-{720E2E35-EE0A-4801-A71A-08A928833F42}" dt="2020-11-11T06:57:17.472" v="184" actId="20577"/>
          <ac:spMkLst>
            <pc:docMk/>
            <pc:sldMk cId="785608699" sldId="263"/>
            <ac:spMk id="2" creationId="{4159ED20-B468-43EA-9B19-5B539F7B6296}"/>
          </ac:spMkLst>
        </pc:spChg>
        <pc:spChg chg="mod">
          <ac:chgData name="Kim Taeheon" userId="385814b8f76df9d8" providerId="Windows Live" clId="Web-{720E2E35-EE0A-4801-A71A-08A928833F42}" dt="2020-11-11T06:58:08.239" v="356" actId="20577"/>
          <ac:spMkLst>
            <pc:docMk/>
            <pc:sldMk cId="785608699" sldId="263"/>
            <ac:spMk id="3" creationId="{13626070-DADE-481A-874D-FF9714F5516A}"/>
          </ac:spMkLst>
        </pc:spChg>
      </pc:sldChg>
      <pc:sldChg chg="modSp new">
        <pc:chgData name="Kim Taeheon" userId="385814b8f76df9d8" providerId="Windows Live" clId="Web-{720E2E35-EE0A-4801-A71A-08A928833F42}" dt="2020-11-11T06:59:50.411" v="895" actId="20577"/>
        <pc:sldMkLst>
          <pc:docMk/>
          <pc:sldMk cId="2500294578" sldId="264"/>
        </pc:sldMkLst>
        <pc:spChg chg="mod">
          <ac:chgData name="Kim Taeheon" userId="385814b8f76df9d8" providerId="Windows Live" clId="Web-{720E2E35-EE0A-4801-A71A-08A928833F42}" dt="2020-11-11T06:58:12.192" v="359" actId="20577"/>
          <ac:spMkLst>
            <pc:docMk/>
            <pc:sldMk cId="2500294578" sldId="264"/>
            <ac:spMk id="2" creationId="{4D5CBFB9-9A84-4C8E-BAD2-E6310C1C36E5}"/>
          </ac:spMkLst>
        </pc:spChg>
        <pc:spChg chg="mod">
          <ac:chgData name="Kim Taeheon" userId="385814b8f76df9d8" providerId="Windows Live" clId="Web-{720E2E35-EE0A-4801-A71A-08A928833F42}" dt="2020-11-11T06:59:50.411" v="895" actId="20577"/>
          <ac:spMkLst>
            <pc:docMk/>
            <pc:sldMk cId="2500294578" sldId="264"/>
            <ac:spMk id="3" creationId="{ED6FA0ED-6695-41E0-9A7F-3F2A6139FC69}"/>
          </ac:spMkLst>
        </pc:spChg>
      </pc:sldChg>
      <pc:sldChg chg="modSp new">
        <pc:chgData name="Kim Taeheon" userId="385814b8f76df9d8" providerId="Windows Live" clId="Web-{720E2E35-EE0A-4801-A71A-08A928833F42}" dt="2020-11-11T07:01:17.492" v="1124" actId="20577"/>
        <pc:sldMkLst>
          <pc:docMk/>
          <pc:sldMk cId="1248516681" sldId="265"/>
        </pc:sldMkLst>
        <pc:spChg chg="mod">
          <ac:chgData name="Kim Taeheon" userId="385814b8f76df9d8" providerId="Windows Live" clId="Web-{720E2E35-EE0A-4801-A71A-08A928833F42}" dt="2020-11-11T07:00:07.177" v="915" actId="20577"/>
          <ac:spMkLst>
            <pc:docMk/>
            <pc:sldMk cId="1248516681" sldId="265"/>
            <ac:spMk id="2" creationId="{A4249C0D-F727-4E4C-A8EF-6A3FD5543DBB}"/>
          </ac:spMkLst>
        </pc:spChg>
        <pc:spChg chg="mod">
          <ac:chgData name="Kim Taeheon" userId="385814b8f76df9d8" providerId="Windows Live" clId="Web-{720E2E35-EE0A-4801-A71A-08A928833F42}" dt="2020-11-11T07:01:17.492" v="1124" actId="20577"/>
          <ac:spMkLst>
            <pc:docMk/>
            <pc:sldMk cId="1248516681" sldId="265"/>
            <ac:spMk id="3" creationId="{4662676B-8648-44A1-A6C9-603EC9A6C503}"/>
          </ac:spMkLst>
        </pc:spChg>
      </pc:sldChg>
      <pc:sldChg chg="modSp new">
        <pc:chgData name="Kim Taeheon" userId="385814b8f76df9d8" providerId="Windows Live" clId="Web-{720E2E35-EE0A-4801-A71A-08A928833F42}" dt="2020-11-11T07:05:57.089" v="1468" actId="20577"/>
        <pc:sldMkLst>
          <pc:docMk/>
          <pc:sldMk cId="2998862158" sldId="266"/>
        </pc:sldMkLst>
        <pc:spChg chg="mod">
          <ac:chgData name="Kim Taeheon" userId="385814b8f76df9d8" providerId="Windows Live" clId="Web-{720E2E35-EE0A-4801-A71A-08A928833F42}" dt="2020-11-11T07:01:36.164" v="1137" actId="20577"/>
          <ac:spMkLst>
            <pc:docMk/>
            <pc:sldMk cId="2998862158" sldId="266"/>
            <ac:spMk id="2" creationId="{972C8424-1FCF-4CDA-B0E9-564AEEC6E6C9}"/>
          </ac:spMkLst>
        </pc:spChg>
        <pc:spChg chg="mod">
          <ac:chgData name="Kim Taeheon" userId="385814b8f76df9d8" providerId="Windows Live" clId="Web-{720E2E35-EE0A-4801-A71A-08A928833F42}" dt="2020-11-11T07:05:57.089" v="1468" actId="20577"/>
          <ac:spMkLst>
            <pc:docMk/>
            <pc:sldMk cId="2998862158" sldId="266"/>
            <ac:spMk id="3" creationId="{E252D55D-BBFE-4394-9557-350444DFA788}"/>
          </ac:spMkLst>
        </pc:spChg>
      </pc:sldChg>
    </pc:docChg>
  </pc:docChgLst>
  <pc:docChgLst>
    <pc:chgData name="Kim Taeheon" userId="385814b8f76df9d8" providerId="Windows Live" clId="Web-{19DBBF71-FDAC-49C1-9239-FE9B28331FAC}"/>
    <pc:docChg chg="addSld modSld">
      <pc:chgData name="Kim Taeheon" userId="385814b8f76df9d8" providerId="Windows Live" clId="Web-{19DBBF71-FDAC-49C1-9239-FE9B28331FAC}" dt="2020-11-11T05:03:44.986" v="2016" actId="20577"/>
      <pc:docMkLst>
        <pc:docMk/>
      </pc:docMkLst>
      <pc:sldChg chg="modSp">
        <pc:chgData name="Kim Taeheon" userId="385814b8f76df9d8" providerId="Windows Live" clId="Web-{19DBBF71-FDAC-49C1-9239-FE9B28331FAC}" dt="2020-11-11T04:53:37.920" v="41" actId="20577"/>
        <pc:sldMkLst>
          <pc:docMk/>
          <pc:sldMk cId="3569210928" sldId="256"/>
        </pc:sldMkLst>
        <pc:spChg chg="mod">
          <ac:chgData name="Kim Taeheon" userId="385814b8f76df9d8" providerId="Windows Live" clId="Web-{19DBBF71-FDAC-49C1-9239-FE9B28331FAC}" dt="2020-11-11T04:53:20.530" v="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19DBBF71-FDAC-49C1-9239-FE9B28331FAC}" dt="2020-11-11T04:53:37.920" v="4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19DBBF71-FDAC-49C1-9239-FE9B28331FAC}" dt="2020-11-11T04:55:47.874" v="570" actId="20577"/>
        <pc:sldMkLst>
          <pc:docMk/>
          <pc:sldMk cId="3227278155" sldId="257"/>
        </pc:sldMkLst>
        <pc:spChg chg="mod">
          <ac:chgData name="Kim Taeheon" userId="385814b8f76df9d8" providerId="Windows Live" clId="Web-{19DBBF71-FDAC-49C1-9239-FE9B28331FAC}" dt="2020-11-11T04:53:48.827" v="66" actId="20577"/>
          <ac:spMkLst>
            <pc:docMk/>
            <pc:sldMk cId="3227278155" sldId="257"/>
            <ac:spMk id="2" creationId="{8089A24F-CA09-40ED-A8EA-36930949AFD8}"/>
          </ac:spMkLst>
        </pc:spChg>
        <pc:spChg chg="mod">
          <ac:chgData name="Kim Taeheon" userId="385814b8f76df9d8" providerId="Windows Live" clId="Web-{19DBBF71-FDAC-49C1-9239-FE9B28331FAC}" dt="2020-11-11T04:55:47.874" v="570" actId="20577"/>
          <ac:spMkLst>
            <pc:docMk/>
            <pc:sldMk cId="3227278155" sldId="257"/>
            <ac:spMk id="3" creationId="{9DE24C60-81ED-47C3-A954-44AFAA68DF11}"/>
          </ac:spMkLst>
        </pc:spChg>
      </pc:sldChg>
      <pc:sldChg chg="modSp new">
        <pc:chgData name="Kim Taeheon" userId="385814b8f76df9d8" providerId="Windows Live" clId="Web-{19DBBF71-FDAC-49C1-9239-FE9B28331FAC}" dt="2020-11-11T04:56:52.187" v="736" actId="20577"/>
        <pc:sldMkLst>
          <pc:docMk/>
          <pc:sldMk cId="786061375" sldId="258"/>
        </pc:sldMkLst>
        <pc:spChg chg="mod">
          <ac:chgData name="Kim Taeheon" userId="385814b8f76df9d8" providerId="Windows Live" clId="Web-{19DBBF71-FDAC-49C1-9239-FE9B28331FAC}" dt="2020-11-11T04:55:58.140" v="593" actId="20577"/>
          <ac:spMkLst>
            <pc:docMk/>
            <pc:sldMk cId="786061375" sldId="258"/>
            <ac:spMk id="2" creationId="{A1265F1D-E1BE-4B0E-A50C-74B545DD1C15}"/>
          </ac:spMkLst>
        </pc:spChg>
        <pc:spChg chg="mod">
          <ac:chgData name="Kim Taeheon" userId="385814b8f76df9d8" providerId="Windows Live" clId="Web-{19DBBF71-FDAC-49C1-9239-FE9B28331FAC}" dt="2020-11-11T04:56:52.187" v="736" actId="20577"/>
          <ac:spMkLst>
            <pc:docMk/>
            <pc:sldMk cId="786061375" sldId="258"/>
            <ac:spMk id="3" creationId="{B4A6AA4F-228C-44B0-98A8-C4D6968075AF}"/>
          </ac:spMkLst>
        </pc:spChg>
      </pc:sldChg>
      <pc:sldChg chg="modSp new">
        <pc:chgData name="Kim Taeheon" userId="385814b8f76df9d8" providerId="Windows Live" clId="Web-{19DBBF71-FDAC-49C1-9239-FE9B28331FAC}" dt="2020-11-11T04:59:22.672" v="1085" actId="20577"/>
        <pc:sldMkLst>
          <pc:docMk/>
          <pc:sldMk cId="1661071475" sldId="259"/>
        </pc:sldMkLst>
        <pc:spChg chg="mod">
          <ac:chgData name="Kim Taeheon" userId="385814b8f76df9d8" providerId="Windows Live" clId="Web-{19DBBF71-FDAC-49C1-9239-FE9B28331FAC}" dt="2020-11-11T04:56:58.359" v="749" actId="20577"/>
          <ac:spMkLst>
            <pc:docMk/>
            <pc:sldMk cId="1661071475" sldId="259"/>
            <ac:spMk id="2" creationId="{A9CF1F28-0453-4927-82FF-AAB5884C2809}"/>
          </ac:spMkLst>
        </pc:spChg>
        <pc:spChg chg="mod">
          <ac:chgData name="Kim Taeheon" userId="385814b8f76df9d8" providerId="Windows Live" clId="Web-{19DBBF71-FDAC-49C1-9239-FE9B28331FAC}" dt="2020-11-11T04:59:22.672" v="1085" actId="20577"/>
          <ac:spMkLst>
            <pc:docMk/>
            <pc:sldMk cId="1661071475" sldId="259"/>
            <ac:spMk id="3" creationId="{8536DDFB-53F9-49A5-84E1-04CCF3FED438}"/>
          </ac:spMkLst>
        </pc:spChg>
      </pc:sldChg>
      <pc:sldChg chg="modSp new">
        <pc:chgData name="Kim Taeheon" userId="385814b8f76df9d8" providerId="Windows Live" clId="Web-{19DBBF71-FDAC-49C1-9239-FE9B28331FAC}" dt="2020-11-11T05:01:32.314" v="1462" actId="20577"/>
        <pc:sldMkLst>
          <pc:docMk/>
          <pc:sldMk cId="3067838376" sldId="260"/>
        </pc:sldMkLst>
        <pc:spChg chg="mod">
          <ac:chgData name="Kim Taeheon" userId="385814b8f76df9d8" providerId="Windows Live" clId="Web-{19DBBF71-FDAC-49C1-9239-FE9B28331FAC}" dt="2020-11-11T04:59:29.969" v="1092" actId="20577"/>
          <ac:spMkLst>
            <pc:docMk/>
            <pc:sldMk cId="3067838376" sldId="260"/>
            <ac:spMk id="2" creationId="{CFAF8F31-D403-478F-9845-C718F44B59E9}"/>
          </ac:spMkLst>
        </pc:spChg>
        <pc:spChg chg="mod">
          <ac:chgData name="Kim Taeheon" userId="385814b8f76df9d8" providerId="Windows Live" clId="Web-{19DBBF71-FDAC-49C1-9239-FE9B28331FAC}" dt="2020-11-11T05:01:32.314" v="1462" actId="20577"/>
          <ac:spMkLst>
            <pc:docMk/>
            <pc:sldMk cId="3067838376" sldId="260"/>
            <ac:spMk id="3" creationId="{F00A5CC9-8D26-46BA-AE9D-809D152ABB51}"/>
          </ac:spMkLst>
        </pc:spChg>
      </pc:sldChg>
      <pc:sldChg chg="modSp new">
        <pc:chgData name="Kim Taeheon" userId="385814b8f76df9d8" providerId="Windows Live" clId="Web-{19DBBF71-FDAC-49C1-9239-FE9B28331FAC}" dt="2020-11-11T05:03:44.986" v="2015" actId="20577"/>
        <pc:sldMkLst>
          <pc:docMk/>
          <pc:sldMk cId="1369963085" sldId="261"/>
        </pc:sldMkLst>
        <pc:spChg chg="mod">
          <ac:chgData name="Kim Taeheon" userId="385814b8f76df9d8" providerId="Windows Live" clId="Web-{19DBBF71-FDAC-49C1-9239-FE9B28331FAC}" dt="2020-11-11T05:01:38.611" v="1472" actId="20577"/>
          <ac:spMkLst>
            <pc:docMk/>
            <pc:sldMk cId="1369963085" sldId="261"/>
            <ac:spMk id="2" creationId="{A7747C21-179E-460C-BA38-9D04D076B3E3}"/>
          </ac:spMkLst>
        </pc:spChg>
        <pc:spChg chg="mod">
          <ac:chgData name="Kim Taeheon" userId="385814b8f76df9d8" providerId="Windows Live" clId="Web-{19DBBF71-FDAC-49C1-9239-FE9B28331FAC}" dt="2020-11-11T05:03:44.986" v="2015" actId="20577"/>
          <ac:spMkLst>
            <pc:docMk/>
            <pc:sldMk cId="1369963085" sldId="261"/>
            <ac:spMk id="3" creationId="{ABB72B78-F0F6-4A82-ABC4-FA1240F795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56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표준 및 지침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BFB9-9A84-4C8E-BAD2-E6310C1C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A0ED-6695-41E0-9A7F-3F2A6139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시스템에 적용할 업무 과정에서 일어나는 모든 활동이나 필요한 데이터 간의 관계 등을 논리적인 모델로 </a:t>
            </a:r>
            <a:r>
              <a:rPr lang="ko-KR" altLang="en-US" dirty="0" err="1">
                <a:ea typeface="맑은 고딕"/>
              </a:rPr>
              <a:t>상세화하는</a:t>
            </a:r>
            <a:r>
              <a:rPr lang="ko-KR" altLang="en-US" dirty="0">
                <a:ea typeface="맑은 고딕"/>
              </a:rPr>
              <a:t> 단계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프로세스 모델링 정의 : 시스템에 적용할 업무에서 발생할 수 있는 모든 활동들을 쉽게 파악할 수 있도록 업무 기능 모델링을 정의한다.</a:t>
            </a:r>
          </a:p>
          <a:p>
            <a:r>
              <a:rPr lang="ko-KR" altLang="en-US" dirty="0">
                <a:ea typeface="맑은 고딕"/>
              </a:rPr>
              <a:t>데이터 모델 정의 : 업무 처리 과정에서 필요한 데이터를 엔티티로 정의하고, 이를 기반으로 엔티티 간의 관계를 논리적 데이터 모델로 정의</a:t>
            </a:r>
          </a:p>
        </p:txBody>
      </p:sp>
    </p:spTree>
    <p:extLst>
      <p:ext uri="{BB962C8B-B14F-4D97-AF65-F5344CB8AC3E}">
        <p14:creationId xmlns:p14="http://schemas.microsoft.com/office/powerpoint/2010/main" val="250029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9C0D-F727-4E4C-A8EF-6A3FD554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구성 요소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676B-8648-44A1-A6C9-603EC9A6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화면에 표시할 그리드나 버튼 등을 정의하는 단계</a:t>
            </a:r>
          </a:p>
          <a:p>
            <a:r>
              <a:rPr lang="ko-KR" altLang="en-US" dirty="0">
                <a:ea typeface="맑은 고딕"/>
              </a:rPr>
              <a:t>그리드 : 데이터를 테이블 형식으로 쉽게 표시할 수 있도록 해주는 도구</a:t>
            </a:r>
          </a:p>
          <a:p>
            <a:r>
              <a:rPr lang="ko-KR" altLang="en-US" dirty="0">
                <a:ea typeface="맑은 고딕"/>
              </a:rPr>
              <a:t>버튼 : 기능 버튼, 검색 버튼, 그리드 관련 버튼, 기타 버튼으로 정의</a:t>
            </a:r>
          </a:p>
        </p:txBody>
      </p:sp>
    </p:spTree>
    <p:extLst>
      <p:ext uri="{BB962C8B-B14F-4D97-AF65-F5344CB8AC3E}">
        <p14:creationId xmlns:p14="http://schemas.microsoft.com/office/powerpoint/2010/main" val="124851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A24F-CA09-40ED-A8EA-36930949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UI 표준 및 지침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4C60-81ED-47C3-A954-44AFAA68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표준과 지침을 토대로 기술의 중립성(웹 표준), 보편적 표현 보장성(웹 접근성), 기능의 호환성(웹 호환성)이 고려되었는지 확인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UI표준</a:t>
            </a:r>
            <a:r>
              <a:rPr lang="ko-KR" altLang="en-US" dirty="0">
                <a:ea typeface="맑은 고딕"/>
              </a:rPr>
              <a:t> : 전체 시스템에 포함된 모든 </a:t>
            </a:r>
            <a:r>
              <a:rPr lang="ko-KR" altLang="en-US" dirty="0" err="1">
                <a:ea typeface="맑은 고딕"/>
              </a:rPr>
              <a:t>UI에</a:t>
            </a:r>
            <a:r>
              <a:rPr lang="ko-KR" altLang="en-US" dirty="0">
                <a:ea typeface="맑은 고딕"/>
              </a:rPr>
              <a:t> 공통적으로 적용될 내용으로, 화면 구성이나 화면 이동 등이 포함된다.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UI 지침 : UI 요구사항, 구현 시 제약사항 등 UI 개발 과정에서 꼭 지켜야할 공통의 조건을 의미</a:t>
            </a:r>
          </a:p>
        </p:txBody>
      </p:sp>
    </p:spTree>
    <p:extLst>
      <p:ext uri="{BB962C8B-B14F-4D97-AF65-F5344CB8AC3E}">
        <p14:creationId xmlns:p14="http://schemas.microsoft.com/office/powerpoint/2010/main" val="32272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8424-1FCF-4CDA-B0E9-564AEEC6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웹의 3요소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D55D-BBFE-4394-9557-350444DF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웹 사이트 개발 시 고려해야 할 웹의 3요소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웹 표준 : 웹에서 사용되는 규칙 또는 기술을 의미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웹 접근성 : 어떤 </a:t>
            </a:r>
            <a:r>
              <a:rPr lang="ko-KR" altLang="en-US" dirty="0" err="1">
                <a:ea typeface="맑은 고딕"/>
              </a:rPr>
              <a:t>환경에서든</a:t>
            </a:r>
            <a:r>
              <a:rPr lang="ko-KR" altLang="en-US" dirty="0">
                <a:ea typeface="맑은 고딕"/>
              </a:rPr>
              <a:t> 모든 정보 접근하여 이용할 수 있도록 보장하는 것을 의미</a:t>
            </a:r>
          </a:p>
          <a:p>
            <a:r>
              <a:rPr lang="ko-KR" altLang="en-US" dirty="0">
                <a:ea typeface="맑은 고딕"/>
              </a:rPr>
              <a:t>웹 호환성 : HW/SW 등이 다른 환경에서도 동등한 서비스를 제공하는 것을 의미</a:t>
            </a:r>
          </a:p>
        </p:txBody>
      </p:sp>
    </p:spTree>
    <p:extLst>
      <p:ext uri="{BB962C8B-B14F-4D97-AF65-F5344CB8AC3E}">
        <p14:creationId xmlns:p14="http://schemas.microsoft.com/office/powerpoint/2010/main" val="299886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5F1D-E1BE-4B0E-A50C-74B545DD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UI 스타일 가이드 작성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AA4F-228C-44B0-98A8-C4D69680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UI 스타일 가이드 작성 순서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구동 환경 정의 -&gt; 레이아웃 정의 -&gt; 네비게이션 정의 -&gt; 기능 정의 -&gt; 구성 요소 정의</a:t>
            </a:r>
          </a:p>
        </p:txBody>
      </p:sp>
    </p:spTree>
    <p:extLst>
      <p:ext uri="{BB962C8B-B14F-4D97-AF65-F5344CB8AC3E}">
        <p14:creationId xmlns:p14="http://schemas.microsoft.com/office/powerpoint/2010/main" val="7860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1F28-0453-4927-82FF-AAB5884C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구동환경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DDFB-53F9-49A5-84E1-04CCF3FE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컴퓨터 OS, 웹 브라우저, 모니터 해상도, 프레임 세트 등을 사용 환경에 적합하도록 규정하는 단계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프레임 세트 : 업무 처리의 편의성이나 속도를 고려하여 화면을 </a:t>
            </a:r>
            <a:r>
              <a:rPr lang="ko-KR" altLang="en-US" dirty="0" err="1">
                <a:ea typeface="맑은 고딕"/>
              </a:rPr>
              <a:t>Top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Left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Contents</a:t>
            </a:r>
            <a:r>
              <a:rPr lang="ko-KR" altLang="en-US" dirty="0">
                <a:ea typeface="맑은 고딕"/>
              </a:rPr>
              <a:t> 등의 영역으로 프레임을 구분해 적용</a:t>
            </a:r>
          </a:p>
        </p:txBody>
      </p:sp>
    </p:spTree>
    <p:extLst>
      <p:ext uri="{BB962C8B-B14F-4D97-AF65-F5344CB8AC3E}">
        <p14:creationId xmlns:p14="http://schemas.microsoft.com/office/powerpoint/2010/main" val="166107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8F31-D403-478F-9845-C718F44B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레이아웃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5CC9-8D26-46BA-AE9D-809D152A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화면 구조를 정의 각 영역의 메뉴 구성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레이아웃 영역에는 </a:t>
            </a:r>
            <a:r>
              <a:rPr lang="ko-KR" altLang="en-US" dirty="0" err="1">
                <a:ea typeface="맑은 고딕"/>
              </a:rPr>
              <a:t>Top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Left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Contents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Footer가</a:t>
            </a:r>
            <a:r>
              <a:rPr lang="ko-KR" altLang="en-US" dirty="0">
                <a:ea typeface="맑은 고딕"/>
              </a:rPr>
              <a:t> 있다, 기본적으로 </a:t>
            </a:r>
            <a:r>
              <a:rPr lang="ko-KR" altLang="en-US" dirty="0" err="1">
                <a:ea typeface="맑은 고딕"/>
              </a:rPr>
              <a:t>Top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Left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Contents</a:t>
            </a:r>
            <a:r>
              <a:rPr lang="ko-KR" altLang="en-US" dirty="0">
                <a:ea typeface="맑은 고딕"/>
              </a:rPr>
              <a:t> 영역으로 구성</a:t>
            </a:r>
          </a:p>
          <a:p>
            <a:r>
              <a:rPr lang="ko-KR" altLang="en-US" dirty="0" err="1">
                <a:ea typeface="맑은 고딕"/>
              </a:rPr>
              <a:t>Left와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Footer</a:t>
            </a:r>
            <a:r>
              <a:rPr lang="ko-KR" altLang="en-US" dirty="0">
                <a:ea typeface="맑은 고딕"/>
              </a:rPr>
              <a:t> 영역은 상황에 따라 표시여부를 선택적으로 결정할 수 있다.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78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7C21-179E-460C-BA38-9D04D076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레이아웃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2B78-F0F6-4A82-ABC4-FA1240F7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상단 메뉴</a:t>
            </a:r>
          </a:p>
          <a:p>
            <a:r>
              <a:rPr lang="ko-KR" altLang="en-US" dirty="0">
                <a:ea typeface="맑은 고딕"/>
              </a:rPr>
              <a:t>- 필수 영역으로 시스템 전체 페이지에 동일하게 적용</a:t>
            </a:r>
          </a:p>
          <a:p>
            <a:r>
              <a:rPr lang="ko-KR" altLang="en-US" dirty="0">
                <a:ea typeface="맑은 고딕"/>
              </a:rPr>
              <a:t>- 구성 요소 : 시스템 로그, 로그인 사용자, 바로 가기 메뉴, 주 메뉴 등</a:t>
            </a:r>
          </a:p>
          <a:p>
            <a:r>
              <a:rPr lang="ko-KR" altLang="en-US" dirty="0">
                <a:ea typeface="맑은 고딕"/>
              </a:rPr>
              <a:t>좌측 메뉴</a:t>
            </a:r>
          </a:p>
          <a:p>
            <a:r>
              <a:rPr lang="ko-KR" altLang="en-US" dirty="0">
                <a:ea typeface="맑은 고딕"/>
              </a:rPr>
              <a:t>- 선택 영역이며, 시스템별 서브페이지에 선택적으로 적용</a:t>
            </a:r>
          </a:p>
          <a:p>
            <a:r>
              <a:rPr lang="ko-KR" altLang="en-US" dirty="0">
                <a:ea typeface="맑은 고딕"/>
              </a:rPr>
              <a:t>- 구성 요소 : 서브 메뉴, 배너 등</a:t>
            </a:r>
          </a:p>
          <a:p>
            <a:r>
              <a:rPr lang="ko-KR" altLang="en-US">
                <a:ea typeface="맑은 고딕"/>
              </a:rPr>
              <a:t>내용 구성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- 필수 영역으로 시스템의 전체 콘셉트를 나타내는 메인 이미지와 시</a:t>
            </a:r>
            <a:r>
              <a:rPr lang="ko-KR" altLang="en-US">
                <a:ea typeface="맑은 고딕"/>
              </a:rPr>
              <a:t>스템별로 필요한 콘텐츠를 표시하는 부분이다.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996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0048-BC5B-4AF6-BA38-F90838C9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레이아웃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33BC-81A8-4741-9168-2E5AC39E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하단 메뉴 : 선택 영역이며, 회사 상황에 따라 표시 여부를 결정할 수 있다.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구성 요소 : 회사 CI, </a:t>
            </a:r>
            <a:r>
              <a:rPr lang="ko-KR" altLang="en-US" dirty="0" err="1">
                <a:ea typeface="맑은 고딕"/>
              </a:rPr>
              <a:t>Copyright</a:t>
            </a:r>
            <a:r>
              <a:rPr lang="ko-KR" altLang="en-US" dirty="0">
                <a:ea typeface="맑은 고딕"/>
              </a:rPr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96375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ED20-B468-43EA-9B19-5B539F7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네비게이션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6070-DADE-481A-874D-FF9714F5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네비케이션의</a:t>
            </a:r>
            <a:r>
              <a:rPr lang="ko-KR" altLang="en-US" dirty="0">
                <a:ea typeface="맑은 고딕"/>
              </a:rPr>
              <a:t> 메뉴타입을 선택하여 적용하는 단계</a:t>
            </a:r>
          </a:p>
          <a:p>
            <a:r>
              <a:rPr lang="ko-KR" altLang="en-US" dirty="0">
                <a:ea typeface="맑은 고딕"/>
              </a:rPr>
              <a:t>네비게이션은 사용자가 원하는 정보를 빠르게 찾을 수 있도록 안내하는 것 메뉴, 버튼, 링크로 구성</a:t>
            </a:r>
          </a:p>
        </p:txBody>
      </p:sp>
    </p:spTree>
    <p:extLst>
      <p:ext uri="{BB962C8B-B14F-4D97-AF65-F5344CB8AC3E}">
        <p14:creationId xmlns:p14="http://schemas.microsoft.com/office/powerpoint/2010/main" val="78560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Section 56</vt:lpstr>
      <vt:lpstr>UI 표준 및 지침</vt:lpstr>
      <vt:lpstr>웹의 3요소</vt:lpstr>
      <vt:lpstr>UI 스타일 가이드 작성</vt:lpstr>
      <vt:lpstr>구동환경 정의</vt:lpstr>
      <vt:lpstr>레이아웃 정의</vt:lpstr>
      <vt:lpstr>레이아웃 정의</vt:lpstr>
      <vt:lpstr>레이아웃 정의</vt:lpstr>
      <vt:lpstr>네비게이션 정의</vt:lpstr>
      <vt:lpstr>기능 정의</vt:lpstr>
      <vt:lpstr>구성 요소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 </dc:title>
  <dc:creator/>
  <cp:lastModifiedBy/>
  <cp:revision>215</cp:revision>
  <dcterms:created xsi:type="dcterms:W3CDTF">2012-07-30T17:18:39Z</dcterms:created>
  <dcterms:modified xsi:type="dcterms:W3CDTF">2020-11-11T07:05:57Z</dcterms:modified>
</cp:coreProperties>
</file>