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F626B-5D99-45F1-8E16-73D7FEC574A8}" v="2875" dt="2020-11-12T07:31:2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7FF626B-5D99-45F1-8E16-73D7FEC574A8}"/>
    <pc:docChg chg="addSld delSld modSld">
      <pc:chgData name="Kim Taeheon" userId="385814b8f76df9d8" providerId="Windows Live" clId="Web-{C7FF626B-5D99-45F1-8E16-73D7FEC574A8}" dt="2020-11-12T07:31:28.811" v="2865"/>
      <pc:docMkLst>
        <pc:docMk/>
      </pc:docMkLst>
      <pc:sldChg chg="modSp">
        <pc:chgData name="Kim Taeheon" userId="385814b8f76df9d8" providerId="Windows Live" clId="Web-{C7FF626B-5D99-45F1-8E16-73D7FEC574A8}" dt="2020-11-12T07:11:58.304" v="119" actId="20577"/>
        <pc:sldMkLst>
          <pc:docMk/>
          <pc:sldMk cId="3569210928" sldId="256"/>
        </pc:sldMkLst>
        <pc:spChg chg="mod">
          <ac:chgData name="Kim Taeheon" userId="385814b8f76df9d8" providerId="Windows Live" clId="Web-{C7FF626B-5D99-45F1-8E16-73D7FEC574A8}" dt="2020-11-12T07:11:18.397" v="4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7FF626B-5D99-45F1-8E16-73D7FEC574A8}" dt="2020-11-12T07:11:58.304" v="119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7FF626B-5D99-45F1-8E16-73D7FEC574A8}" dt="2020-11-12T07:13:56.291" v="379" actId="20577"/>
        <pc:sldMkLst>
          <pc:docMk/>
          <pc:sldMk cId="1103192191" sldId="257"/>
        </pc:sldMkLst>
        <pc:spChg chg="mod">
          <ac:chgData name="Kim Taeheon" userId="385814b8f76df9d8" providerId="Windows Live" clId="Web-{C7FF626B-5D99-45F1-8E16-73D7FEC574A8}" dt="2020-11-12T07:12:09.195" v="127" actId="20577"/>
          <ac:spMkLst>
            <pc:docMk/>
            <pc:sldMk cId="1103192191" sldId="257"/>
            <ac:spMk id="2" creationId="{D37F26E8-5379-40A5-B26B-5FDEE9AAD3D8}"/>
          </ac:spMkLst>
        </pc:spChg>
        <pc:spChg chg="mod">
          <ac:chgData name="Kim Taeheon" userId="385814b8f76df9d8" providerId="Windows Live" clId="Web-{C7FF626B-5D99-45F1-8E16-73D7FEC574A8}" dt="2020-11-12T07:13:56.291" v="379" actId="20577"/>
          <ac:spMkLst>
            <pc:docMk/>
            <pc:sldMk cId="1103192191" sldId="257"/>
            <ac:spMk id="3" creationId="{689F18EE-566C-4236-913F-C1EE9E01706A}"/>
          </ac:spMkLst>
        </pc:spChg>
      </pc:sldChg>
      <pc:sldChg chg="modSp new">
        <pc:chgData name="Kim Taeheon" userId="385814b8f76df9d8" providerId="Windows Live" clId="Web-{C7FF626B-5D99-45F1-8E16-73D7FEC574A8}" dt="2020-11-12T07:18:23.249" v="1140" actId="20577"/>
        <pc:sldMkLst>
          <pc:docMk/>
          <pc:sldMk cId="288312001" sldId="258"/>
        </pc:sldMkLst>
        <pc:spChg chg="mod">
          <ac:chgData name="Kim Taeheon" userId="385814b8f76df9d8" providerId="Windows Live" clId="Web-{C7FF626B-5D99-45F1-8E16-73D7FEC574A8}" dt="2020-11-12T07:14:07.291" v="409" actId="20577"/>
          <ac:spMkLst>
            <pc:docMk/>
            <pc:sldMk cId="288312001" sldId="258"/>
            <ac:spMk id="2" creationId="{9D2ADD0E-4A14-4E4D-8980-594A02697269}"/>
          </ac:spMkLst>
        </pc:spChg>
        <pc:spChg chg="mod">
          <ac:chgData name="Kim Taeheon" userId="385814b8f76df9d8" providerId="Windows Live" clId="Web-{C7FF626B-5D99-45F1-8E16-73D7FEC574A8}" dt="2020-11-12T07:18:23.249" v="1140" actId="20577"/>
          <ac:spMkLst>
            <pc:docMk/>
            <pc:sldMk cId="288312001" sldId="258"/>
            <ac:spMk id="3" creationId="{8B46C2C1-03A9-4409-B714-BD5078506084}"/>
          </ac:spMkLst>
        </pc:spChg>
      </pc:sldChg>
      <pc:sldChg chg="modSp new">
        <pc:chgData name="Kim Taeheon" userId="385814b8f76df9d8" providerId="Windows Live" clId="Web-{C7FF626B-5D99-45F1-8E16-73D7FEC574A8}" dt="2020-11-12T07:23:39.240" v="1854" actId="20577"/>
        <pc:sldMkLst>
          <pc:docMk/>
          <pc:sldMk cId="3526893974" sldId="259"/>
        </pc:sldMkLst>
        <pc:spChg chg="mod">
          <ac:chgData name="Kim Taeheon" userId="385814b8f76df9d8" providerId="Windows Live" clId="Web-{C7FF626B-5D99-45F1-8E16-73D7FEC574A8}" dt="2020-11-12T07:18:37.781" v="1184" actId="20577"/>
          <ac:spMkLst>
            <pc:docMk/>
            <pc:sldMk cId="3526893974" sldId="259"/>
            <ac:spMk id="2" creationId="{513F1885-6610-45AF-8F54-9064111C3629}"/>
          </ac:spMkLst>
        </pc:spChg>
        <pc:spChg chg="mod">
          <ac:chgData name="Kim Taeheon" userId="385814b8f76df9d8" providerId="Windows Live" clId="Web-{C7FF626B-5D99-45F1-8E16-73D7FEC574A8}" dt="2020-11-12T07:23:39.240" v="1854" actId="20577"/>
          <ac:spMkLst>
            <pc:docMk/>
            <pc:sldMk cId="3526893974" sldId="259"/>
            <ac:spMk id="3" creationId="{E7490B63-B612-43B2-91AD-1F001280C5B2}"/>
          </ac:spMkLst>
        </pc:spChg>
      </pc:sldChg>
      <pc:sldChg chg="modSp new">
        <pc:chgData name="Kim Taeheon" userId="385814b8f76df9d8" providerId="Windows Live" clId="Web-{C7FF626B-5D99-45F1-8E16-73D7FEC574A8}" dt="2020-11-12T07:25:00.101" v="2056" actId="20577"/>
        <pc:sldMkLst>
          <pc:docMk/>
          <pc:sldMk cId="2325873743" sldId="260"/>
        </pc:sldMkLst>
        <pc:spChg chg="mod">
          <ac:chgData name="Kim Taeheon" userId="385814b8f76df9d8" providerId="Windows Live" clId="Web-{C7FF626B-5D99-45F1-8E16-73D7FEC574A8}" dt="2020-11-12T07:23:46.943" v="1875" actId="20577"/>
          <ac:spMkLst>
            <pc:docMk/>
            <pc:sldMk cId="2325873743" sldId="260"/>
            <ac:spMk id="2" creationId="{132EB995-A22B-4036-A794-C92098587812}"/>
          </ac:spMkLst>
        </pc:spChg>
        <pc:spChg chg="mod">
          <ac:chgData name="Kim Taeheon" userId="385814b8f76df9d8" providerId="Windows Live" clId="Web-{C7FF626B-5D99-45F1-8E16-73D7FEC574A8}" dt="2020-11-12T07:25:00.101" v="2056" actId="20577"/>
          <ac:spMkLst>
            <pc:docMk/>
            <pc:sldMk cId="2325873743" sldId="260"/>
            <ac:spMk id="3" creationId="{A1959080-CE09-4CF9-879D-A88AD459754D}"/>
          </ac:spMkLst>
        </pc:spChg>
      </pc:sldChg>
      <pc:sldChg chg="modSp new">
        <pc:chgData name="Kim Taeheon" userId="385814b8f76df9d8" providerId="Windows Live" clId="Web-{C7FF626B-5D99-45F1-8E16-73D7FEC574A8}" dt="2020-11-12T07:30:42.623" v="2863" actId="20577"/>
        <pc:sldMkLst>
          <pc:docMk/>
          <pc:sldMk cId="396904723" sldId="261"/>
        </pc:sldMkLst>
        <pc:spChg chg="mod">
          <ac:chgData name="Kim Taeheon" userId="385814b8f76df9d8" providerId="Windows Live" clId="Web-{C7FF626B-5D99-45F1-8E16-73D7FEC574A8}" dt="2020-11-12T07:25:17.351" v="2099" actId="20577"/>
          <ac:spMkLst>
            <pc:docMk/>
            <pc:sldMk cId="396904723" sldId="261"/>
            <ac:spMk id="2" creationId="{FC879E0F-7314-4794-870B-D777FF4F9FF4}"/>
          </ac:spMkLst>
        </pc:spChg>
        <pc:spChg chg="mod">
          <ac:chgData name="Kim Taeheon" userId="385814b8f76df9d8" providerId="Windows Live" clId="Web-{C7FF626B-5D99-45F1-8E16-73D7FEC574A8}" dt="2020-11-12T07:30:42.623" v="2863" actId="20577"/>
          <ac:spMkLst>
            <pc:docMk/>
            <pc:sldMk cId="396904723" sldId="261"/>
            <ac:spMk id="3" creationId="{89451962-F64D-41E4-8A75-A1833F7F0E3E}"/>
          </ac:spMkLst>
        </pc:spChg>
      </pc:sldChg>
      <pc:sldChg chg="new del">
        <pc:chgData name="Kim Taeheon" userId="385814b8f76df9d8" providerId="Windows Live" clId="Web-{C7FF626B-5D99-45F1-8E16-73D7FEC574A8}" dt="2020-11-12T07:31:28.811" v="2865"/>
        <pc:sldMkLst>
          <pc:docMk/>
          <pc:sldMk cId="426005981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63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테스트 기법에 따른 애플리케이션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6E8-5379-40A5-B26B-5FDEE9AA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화이트박스 테스트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18EE-566C-4236-913F-C1EE9E01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모듈의 원시 코드를 </a:t>
            </a:r>
            <a:r>
              <a:rPr lang="ko-KR" altLang="en-US" dirty="0" err="1">
                <a:ea typeface="맑은 고딕"/>
              </a:rPr>
              <a:t>오픈시킨</a:t>
            </a:r>
            <a:r>
              <a:rPr lang="ko-KR" altLang="en-US" dirty="0">
                <a:ea typeface="맑은 고딕"/>
              </a:rPr>
              <a:t> 상태에서 원시 코드의 논리적인 모든 경로를 테스트하여 테스트 케이스를 설계하는 방법</a:t>
            </a:r>
          </a:p>
          <a:p>
            <a:r>
              <a:rPr lang="ko-KR" altLang="en-US" dirty="0">
                <a:ea typeface="맑은 고딕"/>
              </a:rPr>
              <a:t>모듈 안의 작동을 직접 관찰</a:t>
            </a:r>
          </a:p>
          <a:p>
            <a:r>
              <a:rPr lang="ko-KR" altLang="en-US" dirty="0">
                <a:ea typeface="맑은 고딕"/>
              </a:rPr>
              <a:t>원시 코드(모듈)의 모든 문장을 한 번 이상 실행</a:t>
            </a:r>
          </a:p>
        </p:txBody>
      </p:sp>
    </p:spTree>
    <p:extLst>
      <p:ext uri="{BB962C8B-B14F-4D97-AF65-F5344CB8AC3E}">
        <p14:creationId xmlns:p14="http://schemas.microsoft.com/office/powerpoint/2010/main" val="110319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DD0E-4A14-4E4D-8980-594A0269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화이트박스 테스트의 종류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C2C1-03A9-4409-B714-BD507850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기초경로 검사 : 대표적인 화이트박스 테스트 기법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절차적 설계의 논리적 복잡성을 측정할 수 있게 해주는 테스트 기법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제어구조 검사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 조건 검사(</a:t>
            </a:r>
            <a:r>
              <a:rPr lang="ko-KR" altLang="en-US" dirty="0" err="1">
                <a:ea typeface="맑은 고딕"/>
              </a:rPr>
              <a:t>Condition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Testing</a:t>
            </a:r>
            <a:r>
              <a:rPr lang="ko-KR" altLang="en-US" dirty="0">
                <a:ea typeface="맑은 고딕"/>
              </a:rPr>
              <a:t>) : 프로그램 모듈 내에 있는 논리적 조건을 테스트하는 테스트 케이스 설계 기법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 루프 검사(</a:t>
            </a:r>
            <a:r>
              <a:rPr lang="ko-KR" altLang="en-US" dirty="0" err="1">
                <a:ea typeface="맑은 고딕"/>
              </a:rPr>
              <a:t>Loop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Testing</a:t>
            </a:r>
            <a:r>
              <a:rPr lang="ko-KR" altLang="en-US" dirty="0">
                <a:ea typeface="맑은 고딕"/>
              </a:rPr>
              <a:t>) : 프로그램의 반복 구조에 초점을 맞춰 실시하는 테스트 케이스 설계 기법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- 데이터 흐름 검사 : 프로그램에서 변수의 정의와 변수 사용의 위치에 초점을 맞춰 실시하는 테스트 케이스 설계 기법</a:t>
            </a:r>
          </a:p>
        </p:txBody>
      </p:sp>
    </p:spTree>
    <p:extLst>
      <p:ext uri="{BB962C8B-B14F-4D97-AF65-F5344CB8AC3E}">
        <p14:creationId xmlns:p14="http://schemas.microsoft.com/office/powerpoint/2010/main" val="2883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1885-6610-45AF-8F54-9064111C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화이트박스 테스트의 검증 기준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0B63-B612-43B2-91AD-1F001280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테스트 케이스들이 테스트에 얼마나 적정한지를 판단하는 기준</a:t>
            </a:r>
            <a:endParaRPr lang="ko-KR" altLang="en-US" sz="2400" dirty="0">
              <a:ea typeface="맑은 고딕" panose="020B0503020000020004" pitchFamily="34" charset="-127"/>
            </a:endParaRPr>
          </a:p>
          <a:p>
            <a:r>
              <a:rPr lang="ko-KR" altLang="en-US" sz="2400" dirty="0">
                <a:ea typeface="맑은 고딕"/>
              </a:rPr>
              <a:t>문장 검증 기준 : 모든 구문이 한 번 이상 수행되도록 테스트 케이스 설계</a:t>
            </a:r>
          </a:p>
          <a:p>
            <a:r>
              <a:rPr lang="ko-KR" altLang="en-US" sz="2400" dirty="0">
                <a:ea typeface="맑은 고딕"/>
              </a:rPr>
              <a:t>분기 검증 기준 : 모든 조건문이 한 번 이상 수행되도록 테스트케이스 설계</a:t>
            </a:r>
          </a:p>
          <a:p>
            <a:r>
              <a:rPr lang="ko-KR" altLang="en-US" sz="2400" dirty="0">
                <a:ea typeface="맑은 고딕"/>
              </a:rPr>
              <a:t>조건 검증 기준 : 모든 조건문에 대해 조건이 </a:t>
            </a:r>
            <a:r>
              <a:rPr lang="ko-KR" altLang="en-US" sz="2400" dirty="0" err="1">
                <a:ea typeface="맑은 고딕"/>
              </a:rPr>
              <a:t>True인</a:t>
            </a:r>
            <a:r>
              <a:rPr lang="ko-KR" altLang="en-US" sz="2400" dirty="0">
                <a:ea typeface="맑은 고딕"/>
              </a:rPr>
              <a:t> 경우와 </a:t>
            </a:r>
            <a:r>
              <a:rPr lang="ko-KR" altLang="en-US" sz="2400" dirty="0" err="1">
                <a:ea typeface="맑은 고딕"/>
              </a:rPr>
              <a:t>false인</a:t>
            </a:r>
            <a:r>
              <a:rPr lang="ko-KR" altLang="en-US" sz="2400" dirty="0">
                <a:ea typeface="맑은 고딕"/>
              </a:rPr>
              <a:t> 경우가 한 번 이상 수행 되도록 테스트 케이스 설계</a:t>
            </a:r>
          </a:p>
          <a:p>
            <a:r>
              <a:rPr lang="ko-KR" altLang="en-US" sz="2400" dirty="0">
                <a:ea typeface="맑은 고딕"/>
              </a:rPr>
              <a:t>분기/조건 기준 : 모든 조건문과 각 조건문에 포함된 개별 조건식의 결과가 </a:t>
            </a:r>
            <a:r>
              <a:rPr lang="ko-KR" altLang="en-US" sz="2400" dirty="0" err="1">
                <a:ea typeface="맑은 고딕"/>
              </a:rPr>
              <a:t>True</a:t>
            </a:r>
            <a:r>
              <a:rPr lang="ko-KR" altLang="en-US" sz="2400" dirty="0">
                <a:ea typeface="맑은 고딕"/>
              </a:rPr>
              <a:t>, </a:t>
            </a:r>
            <a:r>
              <a:rPr lang="ko-KR" altLang="en-US" sz="2400" dirty="0" err="1">
                <a:ea typeface="맑은 고딕"/>
              </a:rPr>
              <a:t>false</a:t>
            </a:r>
            <a:r>
              <a:rPr lang="ko-KR" altLang="en-US" sz="2400" dirty="0">
                <a:ea typeface="맑은 고딕"/>
              </a:rPr>
              <a:t> 인 경우가 한번 이상 수행되도록 테스트 케이스 설계</a:t>
            </a:r>
          </a:p>
        </p:txBody>
      </p:sp>
    </p:spTree>
    <p:extLst>
      <p:ext uri="{BB962C8B-B14F-4D97-AF65-F5344CB8AC3E}">
        <p14:creationId xmlns:p14="http://schemas.microsoft.com/office/powerpoint/2010/main" val="352689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B995-A22B-4036-A794-C9209858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블랙박스 테스트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9080-CE09-4CF9-879D-A88AD459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각 기능이 완전히 작동되는 것을 입증하는 테스트</a:t>
            </a:r>
          </a:p>
          <a:p>
            <a:r>
              <a:rPr lang="ko-KR" altLang="en-US" dirty="0" err="1">
                <a:ea typeface="맑은 고딕"/>
              </a:rPr>
              <a:t>기능테스트라고도</a:t>
            </a:r>
            <a:r>
              <a:rPr lang="ko-KR" altLang="en-US" dirty="0">
                <a:ea typeface="맑은 고딕"/>
              </a:rPr>
              <a:t> 함</a:t>
            </a:r>
          </a:p>
          <a:p>
            <a:r>
              <a:rPr lang="ko-KR" altLang="en-US" dirty="0">
                <a:ea typeface="맑은 고딕"/>
              </a:rPr>
              <a:t>요구사항 명세를 보면서 테스트 진행</a:t>
            </a:r>
          </a:p>
          <a:p>
            <a:r>
              <a:rPr lang="ko-KR" altLang="en-US" dirty="0">
                <a:ea typeface="맑은 고딕"/>
              </a:rPr>
              <a:t>소프트웨어 인터페이스에서 실시되는 테스트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587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9E0F-7314-4794-870B-D777FF4F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블랙박스 테스트의 종류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1962-F64D-41E4-8A75-A1833F7F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400" dirty="0">
                <a:ea typeface="맑은 고딕"/>
              </a:rPr>
              <a:t>동치 분할 검사</a:t>
            </a:r>
          </a:p>
          <a:p>
            <a:r>
              <a:rPr lang="ko-KR" altLang="en-US" sz="1400" dirty="0">
                <a:ea typeface="맑은 고딕"/>
              </a:rPr>
              <a:t>입력자료에 초점 맞춰 테스트 케이스를 만들고 검사</a:t>
            </a:r>
          </a:p>
          <a:p>
            <a:r>
              <a:rPr lang="ko-KR" altLang="en-US" sz="1400" dirty="0">
                <a:ea typeface="맑은 고딕"/>
              </a:rPr>
              <a:t>동등 분할 기법이라고도 함</a:t>
            </a:r>
          </a:p>
          <a:p>
            <a:r>
              <a:rPr lang="ko-KR" altLang="en-US" sz="1400" dirty="0" err="1">
                <a:ea typeface="맑은 고딕"/>
              </a:rPr>
              <a:t>경계값</a:t>
            </a:r>
            <a:r>
              <a:rPr lang="ko-KR" altLang="en-US" sz="1400" dirty="0">
                <a:ea typeface="맑은 고딕"/>
              </a:rPr>
              <a:t> 분석</a:t>
            </a:r>
          </a:p>
          <a:p>
            <a:r>
              <a:rPr lang="ko-KR" altLang="en-US" sz="1400" dirty="0">
                <a:ea typeface="맑은 고딕"/>
              </a:rPr>
              <a:t>동치 분할 기법을 보완</a:t>
            </a:r>
          </a:p>
          <a:p>
            <a:r>
              <a:rPr lang="ko-KR" altLang="en-US" sz="1400" dirty="0">
                <a:ea typeface="맑은 고딕"/>
              </a:rPr>
              <a:t>입력 조건의 중간 값보다 </a:t>
            </a:r>
            <a:r>
              <a:rPr lang="ko-KR" altLang="en-US" sz="1400" dirty="0" err="1">
                <a:ea typeface="맑은 고딕"/>
              </a:rPr>
              <a:t>경계값에서</a:t>
            </a:r>
            <a:r>
              <a:rPr lang="ko-KR" altLang="en-US" sz="1400" dirty="0">
                <a:ea typeface="맑은 고딕"/>
              </a:rPr>
              <a:t> 오류가 발생될 확률이 높다는 점을 이용하여 입력 조건의 </a:t>
            </a:r>
            <a:r>
              <a:rPr lang="ko-KR" altLang="en-US" sz="1400" dirty="0" err="1">
                <a:ea typeface="맑은 고딕"/>
              </a:rPr>
              <a:t>경계값을</a:t>
            </a:r>
            <a:r>
              <a:rPr lang="ko-KR" altLang="en-US" sz="1400" dirty="0">
                <a:ea typeface="맑은 고딕"/>
              </a:rPr>
              <a:t> 테스트 케이스로 선정하여 검사하는 기법</a:t>
            </a:r>
          </a:p>
          <a:p>
            <a:r>
              <a:rPr lang="ko-KR" altLang="en-US" sz="1400" dirty="0">
                <a:ea typeface="맑은 고딕"/>
              </a:rPr>
              <a:t>원인-효과 그래프 검사</a:t>
            </a:r>
          </a:p>
          <a:p>
            <a:r>
              <a:rPr lang="ko-KR" altLang="en-US" sz="1400" dirty="0">
                <a:ea typeface="맑은 고딕"/>
              </a:rPr>
              <a:t>입력 데이터 간의 관계와 출력에 영향을 미지는 상황을 체계 적으로 분석한 다음 효용성이 높은 테스트 케이스를 선정하여 검사하는 기법</a:t>
            </a:r>
          </a:p>
          <a:p>
            <a:r>
              <a:rPr lang="ko-KR" altLang="en-US" sz="1400" dirty="0">
                <a:ea typeface="맑은 고딕"/>
              </a:rPr>
              <a:t>오류 예측 검사</a:t>
            </a:r>
          </a:p>
          <a:p>
            <a:r>
              <a:rPr lang="ko-KR" altLang="en-US" sz="1400" dirty="0">
                <a:ea typeface="맑은 고딕"/>
              </a:rPr>
              <a:t>과거의 경험이나 확인가의 감각으로 테스트하는 기법</a:t>
            </a:r>
          </a:p>
          <a:p>
            <a:r>
              <a:rPr lang="ko-KR" altLang="en-US" sz="1400" dirty="0">
                <a:ea typeface="맑은 고딕"/>
              </a:rPr>
              <a:t>데이터 확인 검사라고도 함</a:t>
            </a:r>
          </a:p>
          <a:p>
            <a:r>
              <a:rPr lang="ko-KR" altLang="en-US" sz="1400" dirty="0">
                <a:ea typeface="맑은 고딕"/>
              </a:rPr>
              <a:t>비교 검사</a:t>
            </a:r>
          </a:p>
          <a:p>
            <a:r>
              <a:rPr lang="ko-KR" altLang="en-US" sz="1400" dirty="0">
                <a:ea typeface="맑은 고딕"/>
              </a:rPr>
              <a:t>여러 버전의 프로그램이 동일한 테스트 자료를 제공하여 동일한 결과가 출력되는지 테스트하는 기법</a:t>
            </a:r>
          </a:p>
        </p:txBody>
      </p:sp>
    </p:spTree>
    <p:extLst>
      <p:ext uri="{BB962C8B-B14F-4D97-AF65-F5344CB8AC3E}">
        <p14:creationId xmlns:p14="http://schemas.microsoft.com/office/powerpoint/2010/main" val="39690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63</vt:lpstr>
      <vt:lpstr>화이트박스 테스트</vt:lpstr>
      <vt:lpstr>화이트박스 테스트의 종류</vt:lpstr>
      <vt:lpstr>화이트박스 테스트의 검증 기준</vt:lpstr>
      <vt:lpstr>블랙박스 테스트</vt:lpstr>
      <vt:lpstr>블랙박스 테스트의 종류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실해</dc:title>
  <dc:creator/>
  <cp:lastModifiedBy/>
  <cp:revision>215</cp:revision>
  <dcterms:created xsi:type="dcterms:W3CDTF">2012-07-30T17:18:39Z</dcterms:created>
  <dcterms:modified xsi:type="dcterms:W3CDTF">2020-11-12T07:31:28Z</dcterms:modified>
</cp:coreProperties>
</file>