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F3F7B-3A31-4B56-A4E0-393EE27ED01F}" v="3739" dt="2020-11-12T08:41:25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04F3F7B-3A31-4B56-A4E0-393EE27ED01F}"/>
    <pc:docChg chg="addSld modSld">
      <pc:chgData name="Kim Taeheon" userId="385814b8f76df9d8" providerId="Windows Live" clId="Web-{B04F3F7B-3A31-4B56-A4E0-393EE27ED01F}" dt="2020-11-12T08:41:25.641" v="3736" actId="20577"/>
      <pc:docMkLst>
        <pc:docMk/>
      </pc:docMkLst>
      <pc:sldChg chg="modSp">
        <pc:chgData name="Kim Taeheon" userId="385814b8f76df9d8" providerId="Windows Live" clId="Web-{B04F3F7B-3A31-4B56-A4E0-393EE27ED01F}" dt="2020-11-12T07:32:15.680" v="49" actId="20577"/>
        <pc:sldMkLst>
          <pc:docMk/>
          <pc:sldMk cId="3569210928" sldId="256"/>
        </pc:sldMkLst>
        <pc:spChg chg="mod">
          <ac:chgData name="Kim Taeheon" userId="385814b8f76df9d8" providerId="Windows Live" clId="Web-{B04F3F7B-3A31-4B56-A4E0-393EE27ED01F}" dt="2020-11-12T07:32:07.696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04F3F7B-3A31-4B56-A4E0-393EE27ED01F}" dt="2020-11-12T07:32:15.680" v="4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04F3F7B-3A31-4B56-A4E0-393EE27ED01F}" dt="2020-11-12T07:52:09.860" v="369" actId="20577"/>
        <pc:sldMkLst>
          <pc:docMk/>
          <pc:sldMk cId="3692639260" sldId="257"/>
        </pc:sldMkLst>
        <pc:spChg chg="mod">
          <ac:chgData name="Kim Taeheon" userId="385814b8f76df9d8" providerId="Windows Live" clId="Web-{B04F3F7B-3A31-4B56-A4E0-393EE27ED01F}" dt="2020-11-12T07:32:29.102" v="83" actId="20577"/>
          <ac:spMkLst>
            <pc:docMk/>
            <pc:sldMk cId="3692639260" sldId="257"/>
            <ac:spMk id="2" creationId="{5D839098-8105-4A12-B915-393E41954CD1}"/>
          </ac:spMkLst>
        </pc:spChg>
        <pc:spChg chg="mod">
          <ac:chgData name="Kim Taeheon" userId="385814b8f76df9d8" providerId="Windows Live" clId="Web-{B04F3F7B-3A31-4B56-A4E0-393EE27ED01F}" dt="2020-11-12T07:52:09.860" v="369" actId="20577"/>
          <ac:spMkLst>
            <pc:docMk/>
            <pc:sldMk cId="3692639260" sldId="257"/>
            <ac:spMk id="3" creationId="{3C91201C-1F24-4A14-8BDE-1ACAAEBB5DCB}"/>
          </ac:spMkLst>
        </pc:spChg>
      </pc:sldChg>
      <pc:sldChg chg="modSp new">
        <pc:chgData name="Kim Taeheon" userId="385814b8f76df9d8" providerId="Windows Live" clId="Web-{B04F3F7B-3A31-4B56-A4E0-393EE27ED01F}" dt="2020-11-12T08:01:27.282" v="791" actId="20577"/>
        <pc:sldMkLst>
          <pc:docMk/>
          <pc:sldMk cId="4047959856" sldId="258"/>
        </pc:sldMkLst>
        <pc:spChg chg="mod">
          <ac:chgData name="Kim Taeheon" userId="385814b8f76df9d8" providerId="Windows Live" clId="Web-{B04F3F7B-3A31-4B56-A4E0-393EE27ED01F}" dt="2020-11-12T07:52:44.891" v="381" actId="20577"/>
          <ac:spMkLst>
            <pc:docMk/>
            <pc:sldMk cId="4047959856" sldId="258"/>
            <ac:spMk id="2" creationId="{35485E89-AD99-4F05-A63C-B8838FD11DA1}"/>
          </ac:spMkLst>
        </pc:spChg>
        <pc:spChg chg="mod">
          <ac:chgData name="Kim Taeheon" userId="385814b8f76df9d8" providerId="Windows Live" clId="Web-{B04F3F7B-3A31-4B56-A4E0-393EE27ED01F}" dt="2020-11-12T08:01:27.282" v="791" actId="20577"/>
          <ac:spMkLst>
            <pc:docMk/>
            <pc:sldMk cId="4047959856" sldId="258"/>
            <ac:spMk id="3" creationId="{6E615CFC-4739-41FC-A9DA-FA7F315F6528}"/>
          </ac:spMkLst>
        </pc:spChg>
      </pc:sldChg>
      <pc:sldChg chg="modSp new">
        <pc:chgData name="Kim Taeheon" userId="385814b8f76df9d8" providerId="Windows Live" clId="Web-{B04F3F7B-3A31-4B56-A4E0-393EE27ED01F}" dt="2020-11-12T08:02:43.282" v="973" actId="20577"/>
        <pc:sldMkLst>
          <pc:docMk/>
          <pc:sldMk cId="4065294084" sldId="259"/>
        </pc:sldMkLst>
        <pc:spChg chg="mod">
          <ac:chgData name="Kim Taeheon" userId="385814b8f76df9d8" providerId="Windows Live" clId="Web-{B04F3F7B-3A31-4B56-A4E0-393EE27ED01F}" dt="2020-11-12T08:01:42.891" v="807" actId="20577"/>
          <ac:spMkLst>
            <pc:docMk/>
            <pc:sldMk cId="4065294084" sldId="259"/>
            <ac:spMk id="2" creationId="{1FC2B116-A241-474D-8EDD-CE2408915B2E}"/>
          </ac:spMkLst>
        </pc:spChg>
        <pc:spChg chg="mod">
          <ac:chgData name="Kim Taeheon" userId="385814b8f76df9d8" providerId="Windows Live" clId="Web-{B04F3F7B-3A31-4B56-A4E0-393EE27ED01F}" dt="2020-11-12T08:02:43.282" v="973" actId="20577"/>
          <ac:spMkLst>
            <pc:docMk/>
            <pc:sldMk cId="4065294084" sldId="259"/>
            <ac:spMk id="3" creationId="{42996038-C801-4C87-946A-3C70654B53BF}"/>
          </ac:spMkLst>
        </pc:spChg>
      </pc:sldChg>
      <pc:sldChg chg="modSp new">
        <pc:chgData name="Kim Taeheon" userId="385814b8f76df9d8" providerId="Windows Live" clId="Web-{B04F3F7B-3A31-4B56-A4E0-393EE27ED01F}" dt="2020-11-12T08:06:24.454" v="1451" actId="20577"/>
        <pc:sldMkLst>
          <pc:docMk/>
          <pc:sldMk cId="4115067671" sldId="260"/>
        </pc:sldMkLst>
        <pc:spChg chg="mod">
          <ac:chgData name="Kim Taeheon" userId="385814b8f76df9d8" providerId="Windows Live" clId="Web-{B04F3F7B-3A31-4B56-A4E0-393EE27ED01F}" dt="2020-11-12T08:04:02.782" v="1006" actId="1076"/>
          <ac:spMkLst>
            <pc:docMk/>
            <pc:sldMk cId="4115067671" sldId="260"/>
            <ac:spMk id="2" creationId="{5A5B5DB2-BB94-489D-A330-C3F654F6956F}"/>
          </ac:spMkLst>
        </pc:spChg>
        <pc:spChg chg="mod">
          <ac:chgData name="Kim Taeheon" userId="385814b8f76df9d8" providerId="Windows Live" clId="Web-{B04F3F7B-3A31-4B56-A4E0-393EE27ED01F}" dt="2020-11-12T08:06:24.454" v="1451" actId="20577"/>
          <ac:spMkLst>
            <pc:docMk/>
            <pc:sldMk cId="4115067671" sldId="260"/>
            <ac:spMk id="3" creationId="{C60A232F-0ED7-46C8-9491-1AFB8730E6C3}"/>
          </ac:spMkLst>
        </pc:spChg>
      </pc:sldChg>
      <pc:sldChg chg="modSp new">
        <pc:chgData name="Kim Taeheon" userId="385814b8f76df9d8" providerId="Windows Live" clId="Web-{B04F3F7B-3A31-4B56-A4E0-393EE27ED01F}" dt="2020-11-12T08:10:17.813" v="1938" actId="20577"/>
        <pc:sldMkLst>
          <pc:docMk/>
          <pc:sldMk cId="4084003830" sldId="261"/>
        </pc:sldMkLst>
        <pc:spChg chg="mod">
          <ac:chgData name="Kim Taeheon" userId="385814b8f76df9d8" providerId="Windows Live" clId="Web-{B04F3F7B-3A31-4B56-A4E0-393EE27ED01F}" dt="2020-11-12T08:06:59.110" v="1483" actId="20577"/>
          <ac:spMkLst>
            <pc:docMk/>
            <pc:sldMk cId="4084003830" sldId="261"/>
            <ac:spMk id="2" creationId="{EEDAD841-935C-4D61-A119-6D67135DF22D}"/>
          </ac:spMkLst>
        </pc:spChg>
        <pc:spChg chg="mod">
          <ac:chgData name="Kim Taeheon" userId="385814b8f76df9d8" providerId="Windows Live" clId="Web-{B04F3F7B-3A31-4B56-A4E0-393EE27ED01F}" dt="2020-11-12T08:10:17.813" v="1938" actId="20577"/>
          <ac:spMkLst>
            <pc:docMk/>
            <pc:sldMk cId="4084003830" sldId="261"/>
            <ac:spMk id="3" creationId="{4AC4DC11-5F19-4AD2-B92B-964EBF8D833C}"/>
          </ac:spMkLst>
        </pc:spChg>
      </pc:sldChg>
      <pc:sldChg chg="modSp new">
        <pc:chgData name="Kim Taeheon" userId="385814b8f76df9d8" providerId="Windows Live" clId="Web-{B04F3F7B-3A31-4B56-A4E0-393EE27ED01F}" dt="2020-11-12T08:13:20.266" v="2323" actId="20577"/>
        <pc:sldMkLst>
          <pc:docMk/>
          <pc:sldMk cId="1336260" sldId="262"/>
        </pc:sldMkLst>
        <pc:spChg chg="mod">
          <ac:chgData name="Kim Taeheon" userId="385814b8f76df9d8" providerId="Windows Live" clId="Web-{B04F3F7B-3A31-4B56-A4E0-393EE27ED01F}" dt="2020-11-12T08:10:55.829" v="1943" actId="20577"/>
          <ac:spMkLst>
            <pc:docMk/>
            <pc:sldMk cId="1336260" sldId="262"/>
            <ac:spMk id="2" creationId="{249063E7-AE60-41E4-A2DB-26A322A338D3}"/>
          </ac:spMkLst>
        </pc:spChg>
        <pc:spChg chg="mod">
          <ac:chgData name="Kim Taeheon" userId="385814b8f76df9d8" providerId="Windows Live" clId="Web-{B04F3F7B-3A31-4B56-A4E0-393EE27ED01F}" dt="2020-11-12T08:13:20.266" v="2323" actId="20577"/>
          <ac:spMkLst>
            <pc:docMk/>
            <pc:sldMk cId="1336260" sldId="262"/>
            <ac:spMk id="3" creationId="{CA4B316D-85DD-45B8-B184-C30E78612DC6}"/>
          </ac:spMkLst>
        </pc:spChg>
      </pc:sldChg>
      <pc:sldChg chg="modSp new">
        <pc:chgData name="Kim Taeheon" userId="385814b8f76df9d8" providerId="Windows Live" clId="Web-{B04F3F7B-3A31-4B56-A4E0-393EE27ED01F}" dt="2020-11-12T08:19:18.813" v="3016" actId="20577"/>
        <pc:sldMkLst>
          <pc:docMk/>
          <pc:sldMk cId="3696408897" sldId="263"/>
        </pc:sldMkLst>
        <pc:spChg chg="mod">
          <ac:chgData name="Kim Taeheon" userId="385814b8f76df9d8" providerId="Windows Live" clId="Web-{B04F3F7B-3A31-4B56-A4E0-393EE27ED01F}" dt="2020-11-12T08:13:31.438" v="2348" actId="20577"/>
          <ac:spMkLst>
            <pc:docMk/>
            <pc:sldMk cId="3696408897" sldId="263"/>
            <ac:spMk id="2" creationId="{4F165039-F3A1-4DB4-AF5D-F65D84F9E41A}"/>
          </ac:spMkLst>
        </pc:spChg>
        <pc:spChg chg="mod">
          <ac:chgData name="Kim Taeheon" userId="385814b8f76df9d8" providerId="Windows Live" clId="Web-{B04F3F7B-3A31-4B56-A4E0-393EE27ED01F}" dt="2020-11-12T08:19:18.813" v="3016" actId="20577"/>
          <ac:spMkLst>
            <pc:docMk/>
            <pc:sldMk cId="3696408897" sldId="263"/>
            <ac:spMk id="3" creationId="{F617B584-A4A2-482E-8C58-7F24E3128EA9}"/>
          </ac:spMkLst>
        </pc:spChg>
      </pc:sldChg>
      <pc:sldChg chg="modSp new">
        <pc:chgData name="Kim Taeheon" userId="385814b8f76df9d8" providerId="Windows Live" clId="Web-{B04F3F7B-3A31-4B56-A4E0-393EE27ED01F}" dt="2020-11-12T08:23:42.344" v="3369" actId="20577"/>
        <pc:sldMkLst>
          <pc:docMk/>
          <pc:sldMk cId="3239840739" sldId="264"/>
        </pc:sldMkLst>
        <pc:spChg chg="mod">
          <ac:chgData name="Kim Taeheon" userId="385814b8f76df9d8" providerId="Windows Live" clId="Web-{B04F3F7B-3A31-4B56-A4E0-393EE27ED01F}" dt="2020-11-12T08:20:09.235" v="3050" actId="20577"/>
          <ac:spMkLst>
            <pc:docMk/>
            <pc:sldMk cId="3239840739" sldId="264"/>
            <ac:spMk id="2" creationId="{7F5C437A-1788-43C9-B8C5-5A6D37D6DF4F}"/>
          </ac:spMkLst>
        </pc:spChg>
        <pc:spChg chg="mod">
          <ac:chgData name="Kim Taeheon" userId="385814b8f76df9d8" providerId="Windows Live" clId="Web-{B04F3F7B-3A31-4B56-A4E0-393EE27ED01F}" dt="2020-11-12T08:23:42.344" v="3369" actId="20577"/>
          <ac:spMkLst>
            <pc:docMk/>
            <pc:sldMk cId="3239840739" sldId="264"/>
            <ac:spMk id="3" creationId="{81087D38-6747-4748-ABA3-2BED65029DB4}"/>
          </ac:spMkLst>
        </pc:spChg>
      </pc:sldChg>
      <pc:sldChg chg="modSp new">
        <pc:chgData name="Kim Taeheon" userId="385814b8f76df9d8" providerId="Windows Live" clId="Web-{B04F3F7B-3A31-4B56-A4E0-393EE27ED01F}" dt="2020-11-12T08:25:23.875" v="3615" actId="20577"/>
        <pc:sldMkLst>
          <pc:docMk/>
          <pc:sldMk cId="575311736" sldId="265"/>
        </pc:sldMkLst>
        <pc:spChg chg="mod">
          <ac:chgData name="Kim Taeheon" userId="385814b8f76df9d8" providerId="Windows Live" clId="Web-{B04F3F7B-3A31-4B56-A4E0-393EE27ED01F}" dt="2020-11-12T08:24:07.032" v="3410" actId="20577"/>
          <ac:spMkLst>
            <pc:docMk/>
            <pc:sldMk cId="575311736" sldId="265"/>
            <ac:spMk id="2" creationId="{9AA393DE-B834-4315-8C10-4ED0BD8F7189}"/>
          </ac:spMkLst>
        </pc:spChg>
        <pc:spChg chg="mod">
          <ac:chgData name="Kim Taeheon" userId="385814b8f76df9d8" providerId="Windows Live" clId="Web-{B04F3F7B-3A31-4B56-A4E0-393EE27ED01F}" dt="2020-11-12T08:25:23.875" v="3615" actId="20577"/>
          <ac:spMkLst>
            <pc:docMk/>
            <pc:sldMk cId="575311736" sldId="265"/>
            <ac:spMk id="3" creationId="{1F89C926-05F7-40B4-9CD8-7160ECD52691}"/>
          </ac:spMkLst>
        </pc:spChg>
      </pc:sldChg>
      <pc:sldChg chg="addSp delSp modSp new">
        <pc:chgData name="Kim Taeheon" userId="385814b8f76df9d8" providerId="Windows Live" clId="Web-{B04F3F7B-3A31-4B56-A4E0-393EE27ED01F}" dt="2020-11-12T08:33:31.328" v="3735" actId="20577"/>
        <pc:sldMkLst>
          <pc:docMk/>
          <pc:sldMk cId="293530784" sldId="266"/>
        </pc:sldMkLst>
        <pc:spChg chg="mod">
          <ac:chgData name="Kim Taeheon" userId="385814b8f76df9d8" providerId="Windows Live" clId="Web-{B04F3F7B-3A31-4B56-A4E0-393EE27ED01F}" dt="2020-11-12T08:25:32.891" v="3623" actId="20577"/>
          <ac:spMkLst>
            <pc:docMk/>
            <pc:sldMk cId="293530784" sldId="266"/>
            <ac:spMk id="2" creationId="{8243D282-F040-4933-8233-A60E0E5B2867}"/>
          </ac:spMkLst>
        </pc:spChg>
        <pc:spChg chg="add del mod">
          <ac:chgData name="Kim Taeheon" userId="385814b8f76df9d8" providerId="Windows Live" clId="Web-{B04F3F7B-3A31-4B56-A4E0-393EE27ED01F}" dt="2020-11-12T08:33:31.328" v="3735" actId="20577"/>
          <ac:spMkLst>
            <pc:docMk/>
            <pc:sldMk cId="293530784" sldId="266"/>
            <ac:spMk id="3" creationId="{2D084792-DEE8-48B6-A81B-BECDAEC12185}"/>
          </ac:spMkLst>
        </pc:spChg>
        <pc:graphicFrameChg chg="add del mod ord modGraphic">
          <ac:chgData name="Kim Taeheon" userId="385814b8f76df9d8" providerId="Windows Live" clId="Web-{B04F3F7B-3A31-4B56-A4E0-393EE27ED01F}" dt="2020-11-12T08:25:36.719" v="3627"/>
          <ac:graphicFrameMkLst>
            <pc:docMk/>
            <pc:sldMk cId="293530784" sldId="266"/>
            <ac:graphicFrameMk id="4" creationId="{000B5CBD-9EE4-4042-B52C-0406F1B281F9}"/>
          </ac:graphicFrameMkLst>
        </pc:graphicFrameChg>
      </pc:sldChg>
      <pc:sldChg chg="addSp delSp modSp new">
        <pc:chgData name="Kim Taeheon" userId="385814b8f76df9d8" providerId="Windows Live" clId="Web-{B04F3F7B-3A31-4B56-A4E0-393EE27ED01F}" dt="2020-11-12T08:30:35.204" v="3729" actId="20577"/>
        <pc:sldMkLst>
          <pc:docMk/>
          <pc:sldMk cId="3456467778" sldId="267"/>
        </pc:sldMkLst>
        <pc:spChg chg="mod">
          <ac:chgData name="Kim Taeheon" userId="385814b8f76df9d8" providerId="Windows Live" clId="Web-{B04F3F7B-3A31-4B56-A4E0-393EE27ED01F}" dt="2020-11-12T08:30:35.204" v="3729" actId="20577"/>
          <ac:spMkLst>
            <pc:docMk/>
            <pc:sldMk cId="3456467778" sldId="267"/>
            <ac:spMk id="2" creationId="{8B78D31E-6CBC-49C5-AF09-8EABD123ACBE}"/>
          </ac:spMkLst>
        </pc:spChg>
        <pc:spChg chg="del">
          <ac:chgData name="Kim Taeheon" userId="385814b8f76df9d8" providerId="Windows Live" clId="Web-{B04F3F7B-3A31-4B56-A4E0-393EE27ED01F}" dt="2020-11-12T08:30:07.594" v="3697"/>
          <ac:spMkLst>
            <pc:docMk/>
            <pc:sldMk cId="3456467778" sldId="267"/>
            <ac:spMk id="3" creationId="{B2462DC0-C34F-4720-96D5-DAF8650A2455}"/>
          </ac:spMkLst>
        </pc:spChg>
        <pc:spChg chg="add mod">
          <ac:chgData name="Kim Taeheon" userId="385814b8f76df9d8" providerId="Windows Live" clId="Web-{B04F3F7B-3A31-4B56-A4E0-393EE27ED01F}" dt="2020-11-12T08:30:17.079" v="3700" actId="1076"/>
          <ac:spMkLst>
            <pc:docMk/>
            <pc:sldMk cId="3456467778" sldId="267"/>
            <ac:spMk id="6" creationId="{9FFC773A-2D2D-4A74-8892-2DCC2695EEC6}"/>
          </ac:spMkLst>
        </pc:spChg>
        <pc:graphicFrameChg chg="add mod ord modGraphic">
          <ac:chgData name="Kim Taeheon" userId="385814b8f76df9d8" providerId="Windows Live" clId="Web-{B04F3F7B-3A31-4B56-A4E0-393EE27ED01F}" dt="2020-11-12T08:30:07.594" v="3697"/>
          <ac:graphicFrameMkLst>
            <pc:docMk/>
            <pc:sldMk cId="3456467778" sldId="267"/>
            <ac:graphicFrameMk id="5" creationId="{D27A453D-6BB9-4683-89C6-F083EA7148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 단계에 따른 애플리케이션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31E-6CBC-49C5-AF09-8EABD123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테스트 드라이버와 스텁의 차이점</a:t>
            </a:r>
            <a:endParaRPr lang="ko-KR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7A453D-6BB9-4683-89C6-F083EA7148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902">
                  <a:extLst>
                    <a:ext uri="{9D8B030D-6E8A-4147-A177-3AD203B41FA5}">
                      <a16:colId xmlns:a16="http://schemas.microsoft.com/office/drawing/2014/main" val="91206228"/>
                    </a:ext>
                  </a:extLst>
                </a:gridCol>
                <a:gridCol w="4551528">
                  <a:extLst>
                    <a:ext uri="{9D8B030D-6E8A-4147-A177-3AD203B41FA5}">
                      <a16:colId xmlns:a16="http://schemas.microsoft.com/office/drawing/2014/main" val="3942764921"/>
                    </a:ext>
                  </a:extLst>
                </a:gridCol>
                <a:gridCol w="3996169">
                  <a:extLst>
                    <a:ext uri="{9D8B030D-6E8A-4147-A177-3AD203B41FA5}">
                      <a16:colId xmlns:a16="http://schemas.microsoft.com/office/drawing/2014/main" val="905016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구분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드라이버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스텁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7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필요 시기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상위 모듈 없이 하위 모듈이 있는 경우 하위 모듈 구동</a:t>
                      </a:r>
                      <a:endParaRPr lang="ko-KR" altLang="en-US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상위 모듈은 있지만 하위 모듈이 없는 경우 하위 모듈 대체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682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방식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상향식 테스트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하향식 테스트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공통점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소프트웨어 개발과 테스트 병행시 이용함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24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차이점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</a:t>
                      </a:r>
                      <a:r>
                        <a:rPr lang="ko-KR" altLang="en-US">
                          <a:effectLst/>
                        </a:rPr>
                        <a:t>존재하는 하위 모듈과 없는 상위 모듈간의 인터페이스 </a:t>
                      </a:r>
                    </a:p>
                    <a:p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소프트웨어 개발 완료시 드라이버든 본래 모듈로 교체됨</a:t>
                      </a:r>
                      <a:endParaRPr lang="ko-KR" altLang="en-US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일시적으로 필요한 조건만 가지고 임시로 제공되는 가짜 모듈의 역할을 함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시험용 모듈임</a:t>
                      </a:r>
                      <a:r>
                        <a:rPr lang="en-US" altLang="ko-KR">
                          <a:effectLst/>
                        </a:rPr>
                        <a:t>-&gt;</a:t>
                      </a:r>
                      <a:r>
                        <a:rPr lang="ko-KR" altLang="en-US">
                          <a:effectLst/>
                        </a:rPr>
                        <a:t>드라이버보다 작성 쉬움</a:t>
                      </a:r>
                      <a:endParaRPr lang="ko-KR" altLang="en-US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894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773A-2D2D-4A74-8892-2DCC2695EEC6}"/>
              </a:ext>
            </a:extLst>
          </p:cNvPr>
          <p:cNvSpPr txBox="1"/>
          <p:nvPr/>
        </p:nvSpPr>
        <p:spPr>
          <a:xfrm>
            <a:off x="842513" y="511258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rgbClr val="555555"/>
                </a:solidFill>
                <a:latin typeface="Spoqa Han Sans"/>
              </a:rPr>
              <a:t># </a:t>
            </a:r>
            <a:r>
              <a:rPr lang="ko-KR" altLang="en-US">
                <a:solidFill>
                  <a:srgbClr val="555555"/>
                </a:solidFill>
                <a:latin typeface="Spoqa Han Sans"/>
              </a:rPr>
              <a:t>테스트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>
                <a:solidFill>
                  <a:srgbClr val="555555"/>
                </a:solidFill>
                <a:latin typeface="Spoqa Han Sans"/>
              </a:rPr>
              <a:t>드라이버와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>
                <a:solidFill>
                  <a:srgbClr val="555555"/>
                </a:solidFill>
                <a:latin typeface="Spoqa Han Sans"/>
              </a:rPr>
              <a:t>스텁의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>
                <a:solidFill>
                  <a:srgbClr val="555555"/>
                </a:solidFill>
                <a:latin typeface="Spoqa Han Sans"/>
              </a:rPr>
              <a:t>차이점</a:t>
            </a:r>
            <a:endParaRPr lang="en-US" altLang="ko-KR">
              <a:solidFill>
                <a:srgbClr val="555555"/>
              </a:solidFill>
              <a:latin typeface="Spoqa Han Sans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64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93DE-B834-4315-8C10-4ED0BD8F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혼합식 통합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C926-05F7-40B4-9CD8-7160ECD5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하위 수준에서는 상향식 통합, 상위 수준에서는 하향식 통합 사용해 테스트를 하는 방식, 샌드위치 통합 테스트 방법이라고 도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282-F040-4933-8233-A60E0E5B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회귀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4792-DEE8-48B6-A81B-BECDAEC1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ea typeface="맑은 고딕"/>
              </a:rPr>
              <a:t>회귀 테스트는 이미 테스트된 프로그램의 테스팅을 반복하는 것</a:t>
            </a:r>
          </a:p>
          <a:p>
            <a:r>
              <a:rPr lang="ko-KR">
                <a:ea typeface="+mn-lt"/>
                <a:cs typeface="+mn-lt"/>
              </a:rPr>
              <a:t>통합테스트로 변경된 모듈이나 컴포넌트에 새로운 오류가 있는지 확인하는 테스트</a:t>
            </a:r>
            <a:endParaRPr lang="ko-KR" altLang="en-US" dirty="0">
              <a:ea typeface="맑은 고딕"/>
            </a:endParaRPr>
          </a:p>
          <a:p>
            <a:r>
              <a:rPr lang="ko-KR">
                <a:ea typeface="+mn-lt"/>
                <a:cs typeface="+mn-lt"/>
              </a:rPr>
              <a:t>- 모든 테스트 테스트케이스 사용 못해.. 기존 테스트 케이스 중 변경된 부분을 테스트할 수 있는 테스트 케이스만 선정해 수행</a:t>
            </a:r>
            <a:endParaRPr lang="ko-KR"/>
          </a:p>
          <a:p>
            <a:r>
              <a:rPr lang="ko-KR">
                <a:ea typeface="+mn-lt"/>
                <a:cs typeface="+mn-lt"/>
              </a:rPr>
              <a:t>- 회귀 테스트의 테스트 케이스 선정 방법</a:t>
            </a:r>
            <a:endParaRPr lang="ko-KR"/>
          </a:p>
          <a:p>
            <a:r>
              <a:rPr lang="ko-KR">
                <a:ea typeface="+mn-lt"/>
                <a:cs typeface="+mn-lt"/>
              </a:rPr>
              <a:t>  - 모든 애플리케이션 기능 수행가능한 대표적 테스트 케이스 선정 </a:t>
            </a:r>
            <a:endParaRPr lang="ko-KR"/>
          </a:p>
          <a:p>
            <a:r>
              <a:rPr lang="ko-KR">
                <a:ea typeface="+mn-lt"/>
                <a:cs typeface="+mn-lt"/>
              </a:rPr>
              <a:t>  - 파급 효과 높은 부분 포함된 테스트 케이스</a:t>
            </a:r>
            <a:endParaRPr lang="ko-KR"/>
          </a:p>
          <a:p>
            <a:r>
              <a:rPr lang="ko-KR">
                <a:ea typeface="+mn-lt"/>
                <a:cs typeface="+mn-lt"/>
              </a:rPr>
              <a:t>  - 실제 수정이 발생한 모듈, 컴포넌트에서 시행하는 테스트 케이스 선정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5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9098-8105-4A12-B915-393E4195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단계에 따른 애플리케이션 테스트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201C-1F24-4A14-8BDE-1ACAAEBB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개발 단계에 다라 단위 테스트 ,통합 테스트, 시스템 테스트</a:t>
            </a:r>
            <a:r>
              <a:rPr lang="ko-KR" altLang="en-US" dirty="0">
                <a:ea typeface="맑은 고딕"/>
              </a:rPr>
              <a:t>, 인수 테스트라고 함</a:t>
            </a:r>
          </a:p>
          <a:p>
            <a:r>
              <a:rPr lang="ko-KR" altLang="en-US">
                <a:ea typeface="맑은 고딕"/>
              </a:rPr>
              <a:t>소프트웨어 뿐만 아니라 요구 분석의 오류, 설계 인터페이스 오류도 찾을 수 있음</a:t>
            </a:r>
          </a:p>
          <a:p>
            <a:r>
              <a:rPr lang="ko-KR" altLang="en-US">
                <a:ea typeface="맑은 고딕"/>
              </a:rPr>
              <a:t>V-모델 : 애플리케이션 테스트와 소프트웨어 개발 단계를 연결하여 표현한것.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6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5E89-AD99-4F05-A63C-B8838FD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단위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CFC-4739-41FC-A9DA-FA7F315F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묘듈이나 컴포넌트에 초점을 맞춰 테스트 하는 것</a:t>
            </a:r>
          </a:p>
          <a:p>
            <a:r>
              <a:rPr lang="ko-KR" altLang="en-US">
                <a:ea typeface="맑은 고딕"/>
              </a:rPr>
              <a:t>인터페이스, 외부적I/O, 자료 구조, 독립적 기초 경로, 오류 처리 경로, 경계 조건 등을 검사</a:t>
            </a:r>
          </a:p>
          <a:p>
            <a:r>
              <a:rPr lang="ko-KR" altLang="en-US">
                <a:ea typeface="맑은 고딕"/>
              </a:rPr>
              <a:t>사용자의 요구사항을 기반으로한 기능성 테스트를 최우선으로 여김</a:t>
            </a:r>
          </a:p>
          <a:p>
            <a:r>
              <a:rPr lang="ko-KR" altLang="en-US">
                <a:ea typeface="맑은 고딕"/>
              </a:rPr>
              <a:t>구조 기반 테스트 : 화이트박스 테스트 진행</a:t>
            </a:r>
          </a:p>
          <a:p>
            <a:r>
              <a:rPr lang="ko-KR" altLang="en-US">
                <a:ea typeface="맑은 고딕"/>
              </a:rPr>
              <a:t>명세 기반 테스트 : 블랙박스 테스트 진행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79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B116-A241-474D-8EDD-CE240891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통합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6038-C801-4C87-946A-3C70654B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단위테스트가 완료된 모듈을 결합하여 하나의 시스템으로 완성시키는 과정에서의 테스트</a:t>
            </a:r>
          </a:p>
          <a:p>
            <a:r>
              <a:rPr lang="ko-KR" altLang="en-US">
                <a:ea typeface="맑은 고딕"/>
              </a:rPr>
              <a:t>통합된 모듈, 컴포넌트 간의 상호 작용 오류를 검사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5DB2-BB94-489D-A330-C3F654F6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시스템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232F-0ED7-46C8-9491-1AFB8730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개발된 소프트웨어가 컴퓨터에서 완벽히 동작 하는지? 테스트</a:t>
            </a:r>
          </a:p>
          <a:p>
            <a:r>
              <a:rPr lang="ko-KR" altLang="en-US">
                <a:ea typeface="맑은 고딕"/>
              </a:rPr>
              <a:t>실제 사용 환경과 유사하게 만든 테스트 환경에서 테스트 수행</a:t>
            </a:r>
          </a:p>
          <a:p>
            <a:r>
              <a:rPr lang="ko-KR" altLang="en-US">
                <a:ea typeface="맑은 고딕"/>
              </a:rPr>
              <a:t>시스템 테스트는 기능적 요구사항과 비기능적 요구사항으로 구분</a:t>
            </a:r>
          </a:p>
          <a:p>
            <a:r>
              <a:rPr lang="ko-KR" altLang="en-US">
                <a:ea typeface="맑은 고딕"/>
              </a:rPr>
              <a:t>기능적 요구사항 : 요구사항 명세서, 비즈니스 절차, 유스케이스 등 명세서 기반의 블랙박스 테스트 시행</a:t>
            </a:r>
          </a:p>
          <a:p>
            <a:r>
              <a:rPr lang="ko-KR" altLang="en-US">
                <a:ea typeface="맑은 고딕"/>
              </a:rPr>
              <a:t>비기능적 요구사항 : 구조적 요소에 대한 화이트박스 테스트 시행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506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841-935C-4D61-A119-6D67135D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인수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DC11-5F19-4AD2-B92B-964EBF8D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>
                <a:ea typeface="맑은 고딕"/>
              </a:rPr>
              <a:t>사용자의 요구사항을 충족하는지?</a:t>
            </a:r>
          </a:p>
          <a:p>
            <a:r>
              <a:rPr lang="ko-KR" altLang="en-US">
                <a:ea typeface="맑은 고딕"/>
              </a:rPr>
              <a:t>사용자가 직접 테스트</a:t>
            </a:r>
          </a:p>
          <a:p>
            <a:r>
              <a:rPr lang="ko-KR" altLang="en-US">
                <a:ea typeface="맑은 고딕"/>
              </a:rPr>
              <a:t>종류:</a:t>
            </a:r>
          </a:p>
          <a:p>
            <a:r>
              <a:rPr lang="ko-KR" altLang="en-US">
                <a:ea typeface="맑은 고딕"/>
              </a:rPr>
              <a:t>사용자 인수 테스트 : 사용자가 시스템 사용의 적절성 여부 확인</a:t>
            </a:r>
          </a:p>
          <a:p>
            <a:r>
              <a:rPr lang="ko-KR" altLang="en-US">
                <a:ea typeface="맑은 고딕"/>
              </a:rPr>
              <a:t>운영상 인수 테스트 : 시스템 관리자가 시스템 인수 시 수행</a:t>
            </a:r>
          </a:p>
          <a:p>
            <a:r>
              <a:rPr lang="ko-KR" altLang="en-US">
                <a:ea typeface="맑은 고딕"/>
              </a:rPr>
              <a:t>계약 인수 테스트 : 계약상의 인수/검수 조건으 ㄹ준수하는지 여부 확인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알파 테스트 : 사용자가 개발자 앞에서 하는 테스트</a:t>
            </a:r>
          </a:p>
          <a:p>
            <a:r>
              <a:rPr lang="ko-KR" altLang="en-US">
                <a:ea typeface="맑은 고딕"/>
              </a:rPr>
              <a:t>베타 테스트: 최종 사용자가 여러 명의 사용자 앞에서 행하는 테스트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40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63E7-AE60-41E4-A2DB-26A322A3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통합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316D-85DD-45B8-B184-C30E7861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비점진적 통합 방식</a:t>
            </a:r>
          </a:p>
          <a:p>
            <a:r>
              <a:rPr lang="ko-KR" altLang="en-US">
                <a:ea typeface="맑은 고딕"/>
              </a:rPr>
              <a:t>단계적 통합없이 프로그램 전체를 테스트, 빅뱅 통합 테스트 방식이 있음</a:t>
            </a:r>
          </a:p>
          <a:p>
            <a:r>
              <a:rPr lang="ko-KR" altLang="en-US">
                <a:ea typeface="맑은 고딕"/>
              </a:rPr>
              <a:t>오류 발견 및 장애 위치 파악 및 수정이 어려움</a:t>
            </a:r>
          </a:p>
          <a:p>
            <a:r>
              <a:rPr lang="ko-KR" altLang="en-US">
                <a:ea typeface="맑은 고딕"/>
              </a:rPr>
              <a:t>점진적 통합 방식</a:t>
            </a:r>
          </a:p>
          <a:p>
            <a:r>
              <a:rPr lang="ko-KR" altLang="en-US">
                <a:ea typeface="맑은 고딕"/>
              </a:rPr>
              <a:t>모듈 단위로 단계적으로 통합하면서 테스트, 하향식, 상향식, 혼합식 통합 방식이 있음</a:t>
            </a:r>
          </a:p>
          <a:p>
            <a:r>
              <a:rPr lang="ko-KR" altLang="en-US">
                <a:ea typeface="맑은 고딕"/>
              </a:rPr>
              <a:t>오류 수정이 용이하다.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5039-F3A1-4DB4-AF5D-F65D84F9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하향식 통합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B584-A4A2-482E-8C58-7F24E312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상위 모듈에서 하위 모듈 방향으로 통합하면서 테스트</a:t>
            </a:r>
          </a:p>
          <a:p>
            <a:r>
              <a:rPr lang="ko-KR" altLang="en-US">
                <a:ea typeface="맑은 고딕"/>
              </a:rPr>
              <a:t>깊이 우선 통합법이랑 넓이 우선 통합법이 있움.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테스트 초기부터 사용자에게 시스템 구조 보여줄 수 있음</a:t>
            </a:r>
          </a:p>
          <a:p>
            <a:r>
              <a:rPr lang="ko-KR" altLang="en-US">
                <a:ea typeface="맑은 고딕"/>
              </a:rPr>
              <a:t>상위 모듈에서는 테스트 케이스를 사용하기 어려움</a:t>
            </a:r>
          </a:p>
          <a:p>
            <a:r>
              <a:rPr lang="ko-KR" altLang="en-US">
                <a:ea typeface="맑은 고딕"/>
              </a:rPr>
              <a:t>하향식 통합 방법 절차</a:t>
            </a:r>
          </a:p>
          <a:p>
            <a:r>
              <a:rPr lang="ko-KR" altLang="en-US">
                <a:ea typeface="맑은 고딕"/>
              </a:rPr>
              <a:t>주 제어 모듈은 작성된 프로그램 이용 종속 모듈은 스텁으로 대체 -&gt; 통합 방식에 따라 하위 모듈인 스텁들이 실제 모듈로 교체 -&gt; 모듈 통합 될 때마나 테스트 실시 -&gt; 새로운 오류가 발생하지 않음을 보증을 위해 회귀 테스트 실시</a:t>
            </a:r>
          </a:p>
        </p:txBody>
      </p:sp>
    </p:spTree>
    <p:extLst>
      <p:ext uri="{BB962C8B-B14F-4D97-AF65-F5344CB8AC3E}">
        <p14:creationId xmlns:p14="http://schemas.microsoft.com/office/powerpoint/2010/main" val="36964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437A-1788-43C9-B8C5-5A6D37D6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상향식 통합 테스트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D38-6747-4748-ABA3-2BED6502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하위모듈들을 클러스터로 결합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상위 모듈에서 데이터 입 출력 확인을 위해 더미 모듈인 드라이버를 작성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통합된 클러스터 단위로 테스트</a:t>
            </a:r>
          </a:p>
          <a:p>
            <a:r>
              <a:rPr lang="ko-KR" altLang="en-US">
                <a:ea typeface="맑은 고딕"/>
              </a:rPr>
              <a:t>테스트 완료 시 클러스터는 프로그램 구조의 상위로 이동하여 결합 드라이버는 실제 모듈로 대체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98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Section 64</vt:lpstr>
      <vt:lpstr>개발 단계에 따른 애플리케이션 테스트</vt:lpstr>
      <vt:lpstr>단위 테스트</vt:lpstr>
      <vt:lpstr>통합 테스트</vt:lpstr>
      <vt:lpstr>시스템 테스트</vt:lpstr>
      <vt:lpstr>인수 테스트</vt:lpstr>
      <vt:lpstr>통합 테스트</vt:lpstr>
      <vt:lpstr>하향식 통합 테스트</vt:lpstr>
      <vt:lpstr>상향식 통합 테스트</vt:lpstr>
      <vt:lpstr>테스트 드라이버와 스텁의 차이점</vt:lpstr>
      <vt:lpstr>혼합식 통합 테스트</vt:lpstr>
      <vt:lpstr>회귀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274</cp:revision>
  <dcterms:created xsi:type="dcterms:W3CDTF">2012-07-30T17:18:39Z</dcterms:created>
  <dcterms:modified xsi:type="dcterms:W3CDTF">2020-11-12T08:41:25Z</dcterms:modified>
</cp:coreProperties>
</file>