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5DEC9-B2B5-4E86-9FC1-A30D673DC407}" v="175" dt="2020-11-12T08:49:00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E1D5DEC9-B2B5-4E86-9FC1-A30D673DC407}"/>
    <pc:docChg chg="addSld modSld">
      <pc:chgData name="Kim Taeheon" userId="385814b8f76df9d8" providerId="Windows Live" clId="Web-{E1D5DEC9-B2B5-4E86-9FC1-A30D673DC407}" dt="2020-11-12T08:49:00.002" v="166" actId="20577"/>
      <pc:docMkLst>
        <pc:docMk/>
      </pc:docMkLst>
      <pc:sldChg chg="modSp">
        <pc:chgData name="Kim Taeheon" userId="385814b8f76df9d8" providerId="Windows Live" clId="Web-{E1D5DEC9-B2B5-4E86-9FC1-A30D673DC407}" dt="2020-11-12T08:42:24.632" v="47" actId="20577"/>
        <pc:sldMkLst>
          <pc:docMk/>
          <pc:sldMk cId="3569210928" sldId="256"/>
        </pc:sldMkLst>
        <pc:spChg chg="mod">
          <ac:chgData name="Kim Taeheon" userId="385814b8f76df9d8" providerId="Windows Live" clId="Web-{E1D5DEC9-B2B5-4E86-9FC1-A30D673DC407}" dt="2020-11-12T08:42:15.163" v="14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E1D5DEC9-B2B5-4E86-9FC1-A30D673DC407}" dt="2020-11-12T08:42:24.632" v="47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E1D5DEC9-B2B5-4E86-9FC1-A30D673DC407}" dt="2020-11-12T08:45:11.511" v="98" actId="20577"/>
        <pc:sldMkLst>
          <pc:docMk/>
          <pc:sldMk cId="1180600433" sldId="257"/>
        </pc:sldMkLst>
        <pc:spChg chg="mod">
          <ac:chgData name="Kim Taeheon" userId="385814b8f76df9d8" providerId="Windows Live" clId="Web-{E1D5DEC9-B2B5-4E86-9FC1-A30D673DC407}" dt="2020-11-12T08:44:12.369" v="88" actId="20577"/>
          <ac:spMkLst>
            <pc:docMk/>
            <pc:sldMk cId="1180600433" sldId="257"/>
            <ac:spMk id="2" creationId="{96037129-8A02-4832-928A-6261FF82A6D4}"/>
          </ac:spMkLst>
        </pc:spChg>
        <pc:spChg chg="mod">
          <ac:chgData name="Kim Taeheon" userId="385814b8f76df9d8" providerId="Windows Live" clId="Web-{E1D5DEC9-B2B5-4E86-9FC1-A30D673DC407}" dt="2020-11-12T08:45:11.511" v="98" actId="20577"/>
          <ac:spMkLst>
            <pc:docMk/>
            <pc:sldMk cId="1180600433" sldId="257"/>
            <ac:spMk id="3" creationId="{07DCD5F4-A7DE-4F47-9603-7C5852366A91}"/>
          </ac:spMkLst>
        </pc:spChg>
      </pc:sldChg>
      <pc:sldChg chg="modSp new">
        <pc:chgData name="Kim Taeheon" userId="385814b8f76df9d8" providerId="Windows Live" clId="Web-{E1D5DEC9-B2B5-4E86-9FC1-A30D673DC407}" dt="2020-11-12T08:46:21.685" v="111" actId="20577"/>
        <pc:sldMkLst>
          <pc:docMk/>
          <pc:sldMk cId="1927883226" sldId="258"/>
        </pc:sldMkLst>
        <pc:spChg chg="mod">
          <ac:chgData name="Kim Taeheon" userId="385814b8f76df9d8" providerId="Windows Live" clId="Web-{E1D5DEC9-B2B5-4E86-9FC1-A30D673DC407}" dt="2020-11-12T08:46:10.888" v="103" actId="20577"/>
          <ac:spMkLst>
            <pc:docMk/>
            <pc:sldMk cId="1927883226" sldId="258"/>
            <ac:spMk id="2" creationId="{5D57DCBE-4C00-4F2D-B225-06BFA6376E22}"/>
          </ac:spMkLst>
        </pc:spChg>
        <pc:spChg chg="mod">
          <ac:chgData name="Kim Taeheon" userId="385814b8f76df9d8" providerId="Windows Live" clId="Web-{E1D5DEC9-B2B5-4E86-9FC1-A30D673DC407}" dt="2020-11-12T08:46:21.685" v="111" actId="20577"/>
          <ac:spMkLst>
            <pc:docMk/>
            <pc:sldMk cId="1927883226" sldId="258"/>
            <ac:spMk id="3" creationId="{67ACAD63-D1F6-4830-8DE8-056DB8B83291}"/>
          </ac:spMkLst>
        </pc:spChg>
      </pc:sldChg>
      <pc:sldChg chg="modSp new">
        <pc:chgData name="Kim Taeheon" userId="385814b8f76df9d8" providerId="Windows Live" clId="Web-{E1D5DEC9-B2B5-4E86-9FC1-A30D673DC407}" dt="2020-11-12T08:47:13.968" v="121" actId="20577"/>
        <pc:sldMkLst>
          <pc:docMk/>
          <pc:sldMk cId="1442359245" sldId="259"/>
        </pc:sldMkLst>
        <pc:spChg chg="mod">
          <ac:chgData name="Kim Taeheon" userId="385814b8f76df9d8" providerId="Windows Live" clId="Web-{E1D5DEC9-B2B5-4E86-9FC1-A30D673DC407}" dt="2020-11-12T08:46:46.014" v="114" actId="20577"/>
          <ac:spMkLst>
            <pc:docMk/>
            <pc:sldMk cId="1442359245" sldId="259"/>
            <ac:spMk id="2" creationId="{37363B54-9BA7-443D-B035-9C2A171F35FB}"/>
          </ac:spMkLst>
        </pc:spChg>
        <pc:spChg chg="mod">
          <ac:chgData name="Kim Taeheon" userId="385814b8f76df9d8" providerId="Windows Live" clId="Web-{E1D5DEC9-B2B5-4E86-9FC1-A30D673DC407}" dt="2020-11-12T08:47:13.968" v="121" actId="20577"/>
          <ac:spMkLst>
            <pc:docMk/>
            <pc:sldMk cId="1442359245" sldId="259"/>
            <ac:spMk id="3" creationId="{E86366B4-AF4B-4597-8A28-125CAF5F5F0D}"/>
          </ac:spMkLst>
        </pc:spChg>
      </pc:sldChg>
      <pc:sldChg chg="modSp new">
        <pc:chgData name="Kim Taeheon" userId="385814b8f76df9d8" providerId="Windows Live" clId="Web-{E1D5DEC9-B2B5-4E86-9FC1-A30D673DC407}" dt="2020-11-12T08:47:33.077" v="130" actId="20577"/>
        <pc:sldMkLst>
          <pc:docMk/>
          <pc:sldMk cId="1584944848" sldId="260"/>
        </pc:sldMkLst>
        <pc:spChg chg="mod">
          <ac:chgData name="Kim Taeheon" userId="385814b8f76df9d8" providerId="Windows Live" clId="Web-{E1D5DEC9-B2B5-4E86-9FC1-A30D673DC407}" dt="2020-11-12T08:47:20.093" v="126" actId="20577"/>
          <ac:spMkLst>
            <pc:docMk/>
            <pc:sldMk cId="1584944848" sldId="260"/>
            <ac:spMk id="2" creationId="{615CB080-F1A5-4B87-8C98-A8DF57B3DF52}"/>
          </ac:spMkLst>
        </pc:spChg>
        <pc:spChg chg="mod">
          <ac:chgData name="Kim Taeheon" userId="385814b8f76df9d8" providerId="Windows Live" clId="Web-{E1D5DEC9-B2B5-4E86-9FC1-A30D673DC407}" dt="2020-11-12T08:47:33.077" v="130" actId="20577"/>
          <ac:spMkLst>
            <pc:docMk/>
            <pc:sldMk cId="1584944848" sldId="260"/>
            <ac:spMk id="3" creationId="{814144FE-2EEA-4731-84FC-9C14DDB9A31A}"/>
          </ac:spMkLst>
        </pc:spChg>
      </pc:sldChg>
      <pc:sldChg chg="modSp new">
        <pc:chgData name="Kim Taeheon" userId="385814b8f76df9d8" providerId="Windows Live" clId="Web-{E1D5DEC9-B2B5-4E86-9FC1-A30D673DC407}" dt="2020-11-12T08:47:50.297" v="141" actId="20577"/>
        <pc:sldMkLst>
          <pc:docMk/>
          <pc:sldMk cId="3939278720" sldId="261"/>
        </pc:sldMkLst>
        <pc:spChg chg="mod">
          <ac:chgData name="Kim Taeheon" userId="385814b8f76df9d8" providerId="Windows Live" clId="Web-{E1D5DEC9-B2B5-4E86-9FC1-A30D673DC407}" dt="2020-11-12T08:47:50.297" v="141" actId="20577"/>
          <ac:spMkLst>
            <pc:docMk/>
            <pc:sldMk cId="3939278720" sldId="261"/>
            <ac:spMk id="2" creationId="{C34561DF-2F8C-41B3-A917-BBF83B2066F4}"/>
          </ac:spMkLst>
        </pc:spChg>
        <pc:spChg chg="mod">
          <ac:chgData name="Kim Taeheon" userId="385814b8f76df9d8" providerId="Windows Live" clId="Web-{E1D5DEC9-B2B5-4E86-9FC1-A30D673DC407}" dt="2020-11-12T08:47:47.812" v="137" actId="20577"/>
          <ac:spMkLst>
            <pc:docMk/>
            <pc:sldMk cId="3939278720" sldId="261"/>
            <ac:spMk id="3" creationId="{5A35096B-26E6-4E60-9F10-6A2D8A19D670}"/>
          </ac:spMkLst>
        </pc:spChg>
      </pc:sldChg>
      <pc:sldChg chg="modSp new">
        <pc:chgData name="Kim Taeheon" userId="385814b8f76df9d8" providerId="Windows Live" clId="Web-{E1D5DEC9-B2B5-4E86-9FC1-A30D673DC407}" dt="2020-11-12T08:48:13.188" v="150" actId="20577"/>
        <pc:sldMkLst>
          <pc:docMk/>
          <pc:sldMk cId="2899805395" sldId="262"/>
        </pc:sldMkLst>
        <pc:spChg chg="mod">
          <ac:chgData name="Kim Taeheon" userId="385814b8f76df9d8" providerId="Windows Live" clId="Web-{E1D5DEC9-B2B5-4E86-9FC1-A30D673DC407}" dt="2020-11-12T08:48:09.281" v="146" actId="20577"/>
          <ac:spMkLst>
            <pc:docMk/>
            <pc:sldMk cId="2899805395" sldId="262"/>
            <ac:spMk id="2" creationId="{F685902D-2FE3-4FB4-B16A-A45446FE4F19}"/>
          </ac:spMkLst>
        </pc:spChg>
        <pc:spChg chg="mod">
          <ac:chgData name="Kim Taeheon" userId="385814b8f76df9d8" providerId="Windows Live" clId="Web-{E1D5DEC9-B2B5-4E86-9FC1-A30D673DC407}" dt="2020-11-12T08:48:13.188" v="150" actId="20577"/>
          <ac:spMkLst>
            <pc:docMk/>
            <pc:sldMk cId="2899805395" sldId="262"/>
            <ac:spMk id="3" creationId="{483B8EC9-C772-4272-A425-FD5775491923}"/>
          </ac:spMkLst>
        </pc:spChg>
      </pc:sldChg>
      <pc:sldChg chg="modSp new">
        <pc:chgData name="Kim Taeheon" userId="385814b8f76df9d8" providerId="Windows Live" clId="Web-{E1D5DEC9-B2B5-4E86-9FC1-A30D673DC407}" dt="2020-11-12T08:48:59.986" v="165" actId="20577"/>
        <pc:sldMkLst>
          <pc:docMk/>
          <pc:sldMk cId="2670406211" sldId="263"/>
        </pc:sldMkLst>
        <pc:spChg chg="mod">
          <ac:chgData name="Kim Taeheon" userId="385814b8f76df9d8" providerId="Windows Live" clId="Web-{E1D5DEC9-B2B5-4E86-9FC1-A30D673DC407}" dt="2020-11-12T08:48:23.751" v="155" actId="20577"/>
          <ac:spMkLst>
            <pc:docMk/>
            <pc:sldMk cId="2670406211" sldId="263"/>
            <ac:spMk id="2" creationId="{F817B350-238A-4138-A89F-747434644D59}"/>
          </ac:spMkLst>
        </pc:spChg>
        <pc:spChg chg="mod">
          <ac:chgData name="Kim Taeheon" userId="385814b8f76df9d8" providerId="Windows Live" clId="Web-{E1D5DEC9-B2B5-4E86-9FC1-A30D673DC407}" dt="2020-11-12T08:48:59.986" v="165" actId="20577"/>
          <ac:spMkLst>
            <pc:docMk/>
            <pc:sldMk cId="2670406211" sldId="263"/>
            <ac:spMk id="3" creationId="{5C9EA775-AE39-4185-8B5B-03B45F74A2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66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애플리케이션 테스트 프로세스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7129-8A02-4832-928A-6261FF82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애플리케이션 테스트 프로세스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D5F4-A7DE-4F47-9603-7C585236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테스트 계획 → 테스트 분석 → 테스트 디자인 → 테스트 케이스 및 시나리오 작성 → 테스트 수행 → 테스트 결과 평가 및 리포팅의 절차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소프트웨어 테스트 산출물</a:t>
            </a:r>
            <a:br>
              <a:rPr lang="ko-KR" dirty="0">
                <a:ea typeface="+mn-lt"/>
                <a:cs typeface="+mn-lt"/>
              </a:rPr>
            </a:br>
            <a:r>
              <a:rPr lang="ko-KR" dirty="0">
                <a:ea typeface="+mn-lt"/>
                <a:cs typeface="+mn-lt"/>
              </a:rPr>
              <a:t>테스트 계획서, 테스트 케이스, 테스트 시나리오, 테스트 결과서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8060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DCBE-4C00-4F2D-B225-06BFA637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테스트 계획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AD63-D1F6-4830-8DE8-056DB8B8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ko-KR" dirty="0"/>
              <a:t>프로젝트 계획서, 요구 명세서 등을 기반으로 테스트 목표를 정의하고 테스트 대상 및 범위를 결정</a:t>
            </a:r>
            <a:endParaRPr lang="ko-KR" altLang="en-US" dirty="0"/>
          </a:p>
          <a:p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- 테스트 대상 시스템의 구조를 파악</a:t>
            </a:r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 - 테스트에 투입되는 조직 및 비용을 산정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- 테스트 시작 및 종료 조건을 정의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테스트 시작 조건= 테스트 </a:t>
            </a:r>
            <a:r>
              <a:rPr lang="ko-KR" dirty="0" err="1">
                <a:ea typeface="+mn-lt"/>
                <a:cs typeface="+mn-lt"/>
              </a:rPr>
              <a:t>계획,일정,환경</a:t>
            </a:r>
            <a:r>
              <a:rPr lang="ko-KR" dirty="0">
                <a:ea typeface="+mn-lt"/>
                <a:cs typeface="+mn-lt"/>
              </a:rPr>
              <a:t> 구축 등 에 대한 테스트 명세서, 투입 조직 및 인원 등이 완료되면 </a:t>
            </a:r>
            <a:endParaRPr lang="ko-KR" dirty="0"/>
          </a:p>
          <a:p>
            <a:r>
              <a:rPr lang="ko-KR">
                <a:ea typeface="+mn-lt"/>
                <a:cs typeface="+mn-lt"/>
              </a:rPr>
              <a:t>   테스트가 시작하도록 정의 할 수 있으나, 모든 조건이 만족하지 않더라도 시작할 수 있음</a:t>
            </a:r>
            <a:endParaRPr lang="ko-KR"/>
          </a:p>
          <a:p>
            <a:r>
              <a:rPr lang="ko-KR" dirty="0">
                <a:ea typeface="+mn-lt"/>
                <a:cs typeface="+mn-lt"/>
              </a:rPr>
              <a:t>  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>
                <a:ea typeface="+mn-lt"/>
                <a:cs typeface="+mn-lt"/>
              </a:rPr>
              <a:t> 테스트 종료 조건= 정상적으로 테스트를 완료한 경우, 테스트 일정이 만료된 경우, 비용이 모든 소진 된 경우 등</a:t>
            </a:r>
            <a:endParaRPr lang="ko-KR"/>
          </a:p>
          <a:p>
            <a:r>
              <a:rPr lang="ko-KR">
                <a:ea typeface="+mn-lt"/>
                <a:cs typeface="+mn-lt"/>
              </a:rPr>
              <a:t>   종료 조건을 다르게 지정 할 수 있음</a:t>
            </a:r>
            <a:endParaRPr lang="ko-KR"/>
          </a:p>
          <a:p>
            <a:r>
              <a:rPr lang="ko-KR" dirty="0">
                <a:ea typeface="+mn-lt"/>
                <a:cs typeface="+mn-lt"/>
              </a:rPr>
              <a:t> - 테스트 계획서를 작성한다.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788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3B54-9BA7-443D-B035-9C2A171F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/>
              <a:t>테스트 분석 및 디자인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66B4-AF4B-4597-8A28-125CAF5F5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맑은 고딕"/>
              </a:rPr>
              <a:t>테스트 목적과 원칙을 검토하고 사용자의 요구 사항을 분석한다</a:t>
            </a:r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 - 테스트에 대한 리스크 분석 및 우선순위를 결정</a:t>
            </a:r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 - 테스트 </a:t>
            </a:r>
            <a:r>
              <a:rPr lang="ko-KR" dirty="0" err="1">
                <a:ea typeface="+mn-lt"/>
                <a:cs typeface="+mn-lt"/>
              </a:rPr>
              <a:t>데이터,테스트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환경,테스트</a:t>
            </a:r>
            <a:r>
              <a:rPr lang="ko-KR" dirty="0">
                <a:ea typeface="+mn-lt"/>
                <a:cs typeface="+mn-lt"/>
              </a:rPr>
              <a:t> 도구를 준비한다.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*테스트 데이터= 시스템의 기능이나 적합성 등을 테스트하기 위해 만든 데이터 집합 (실제 데이터, 가상 데이터)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4235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B080-F1A5-4B87-8C98-A8DF57B3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테스트 케이스 및 시나리오 작성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44FE-2EEA-4731-84FC-9C14DDB9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맑은 고딕"/>
              </a:rPr>
              <a:t>테스트 케이스의 설계 기법에 따라 테스트 케이스를 작성하고 검토 및 확인한 후 테스트 시나리오를 작성한다.</a:t>
            </a:r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 - 테스트용 스크립트를 작성한다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*테스트용 스크립트= 테스트 실행절차나 수행 방법 등을 스크립트 언어로 작성한 파일입니다.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 **스크립트 언어= 소스 코드를 컴파일하지 않고 내장된 번역기에 의해 번역되어 바로 실행 할 수 있는 언어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494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61DF-2F8C-41B3-A917-BBF83B20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테스트 수행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096B-26E6-4E60-9F10-6A2D8A19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맑은 고딕"/>
              </a:rPr>
              <a:t>테스트 환경을 구축한 후 테스트를 수행한다.</a:t>
            </a:r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 - 테스트의 실행 결과를 측정하여 기록한다.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*테스트 환경 구축= 개발된 소프트웨어가 실제 시스템에서 정상적으로 작동하는지를 테스트하기 위해 유사한 사양의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 하드웨어와 </a:t>
            </a:r>
            <a:r>
              <a:rPr lang="ko-KR" dirty="0" err="1">
                <a:ea typeface="+mn-lt"/>
                <a:cs typeface="+mn-lt"/>
              </a:rPr>
              <a:t>소프트웨어,네트워크</a:t>
            </a:r>
            <a:r>
              <a:rPr lang="ko-KR" dirty="0">
                <a:ea typeface="+mn-lt"/>
                <a:cs typeface="+mn-lt"/>
              </a:rPr>
              <a:t> 등을 구축하는 것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3927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902D-2FE3-4FB4-B16A-A45446FE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테스트 결과 평가 및 리포팅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8EC9-C772-4272-A425-FD577549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맑은 고딕"/>
              </a:rPr>
              <a:t>테스트 결과를 비교 분석하여 테스트 결과서를 작성하는 단계</a:t>
            </a:r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 - 테스트 결과서는 결함 내용 및 결함 재현 순서 등을 중점적으로 기록한다.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- 테스트가 종료되면 테스트 실행 절차의 </a:t>
            </a:r>
            <a:r>
              <a:rPr lang="ko-KR" dirty="0" err="1">
                <a:ea typeface="+mn-lt"/>
                <a:cs typeface="+mn-lt"/>
              </a:rPr>
              <a:t>리뷰및</a:t>
            </a:r>
            <a:r>
              <a:rPr lang="ko-KR" dirty="0">
                <a:ea typeface="+mn-lt"/>
                <a:cs typeface="+mn-lt"/>
              </a:rPr>
              <a:t> 결과에 대한 평가를 수행하고 </a:t>
            </a:r>
            <a:r>
              <a:rPr lang="ko-KR" dirty="0" err="1">
                <a:ea typeface="+mn-lt"/>
                <a:cs typeface="+mn-lt"/>
              </a:rPr>
              <a:t>최적하하여</a:t>
            </a:r>
            <a:r>
              <a:rPr lang="ko-KR" dirty="0">
                <a:ea typeface="+mn-lt"/>
                <a:cs typeface="+mn-lt"/>
              </a:rPr>
              <a:t> 다음 테스트에 적용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980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B350-238A-4138-A89F-74743464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결함 추적 및 관리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A775-AE39-4185-8B5B-03B45F74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ko-KR" dirty="0">
                <a:ea typeface="맑은 고딕"/>
              </a:rPr>
              <a:t>테스트를 수행한 후 결함이 어디에서 발생했는 지, 어떤 종류의 결함인지를 추적하고 관리함</a:t>
            </a:r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- 결함 추적 및 관리를 통해 결함 </a:t>
            </a:r>
            <a:r>
              <a:rPr lang="ko-KR" dirty="0" err="1">
                <a:ea typeface="+mn-lt"/>
                <a:cs typeface="+mn-lt"/>
              </a:rPr>
              <a:t>발견시</a:t>
            </a:r>
            <a:r>
              <a:rPr lang="ko-KR" dirty="0">
                <a:ea typeface="+mn-lt"/>
                <a:cs typeface="+mn-lt"/>
              </a:rPr>
              <a:t> 처리 시간 단축 및 결함의 재발을 방지 할 수 있음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- 결함 관리 프로세스</a:t>
            </a:r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  1. 에러 발견 = 에러가 발견되면 테스트 전문가와 프로젝트팀이 논의한다.</a:t>
            </a:r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  2. 에러 등록 = 발견된 에러를 결함 관리 대장에 등록한다.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3. 에러 분석 = 등록된 에러가 실제 결함인지 분석한다.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4. 결함 확정 = 등록된 에러가 실제 결함이면 확정 상태로 설정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5. 결함 할당 = 결함을 해결할 담당자에게 할당함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6. 결함 조치 = 결함을 수정하고, 수정이 완료되면 결함 조치 상태로 설정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7. 결함 조치 검토 및 승인 = 수정이 완료된 결함을 테스트하고 이상이 없으면 조치 완료 시킴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*에러/오류= 소프트웨어 개발자/분석자에 의해 발생한 실수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*결함/결점/버그 = 에러/오류로 인해 소프트웨어 제품에 발생한 결함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7040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테마</vt:lpstr>
      <vt:lpstr>Section 66</vt:lpstr>
      <vt:lpstr>애플리케이션 테스트 프로세스</vt:lpstr>
      <vt:lpstr>테스트 계획 </vt:lpstr>
      <vt:lpstr>테스트 분석 및 디자인 </vt:lpstr>
      <vt:lpstr>테스트 케이스 및 시나리오 작성 </vt:lpstr>
      <vt:lpstr>테스트 수행</vt:lpstr>
      <vt:lpstr>테스트 결과 평가 및 리포팅 </vt:lpstr>
      <vt:lpstr>결함 추적 및 관리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</dc:title>
  <dc:creator/>
  <cp:lastModifiedBy/>
  <cp:revision>39</cp:revision>
  <dcterms:created xsi:type="dcterms:W3CDTF">2012-07-30T17:18:39Z</dcterms:created>
  <dcterms:modified xsi:type="dcterms:W3CDTF">2020-11-12T08:49:00Z</dcterms:modified>
</cp:coreProperties>
</file>