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64AE0-E2F8-484D-B4B7-95C4FE99FFCC}" v="217" dt="2020-11-12T09:19:54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FA864AE0-E2F8-484D-B4B7-95C4FE99FFCC}"/>
    <pc:docChg chg="addSld delSld modSld">
      <pc:chgData name="Kim Taeheon" userId="385814b8f76df9d8" providerId="Windows Live" clId="Web-{FA864AE0-E2F8-484D-B4B7-95C4FE99FFCC}" dt="2020-11-12T09:19:54.086" v="192"/>
      <pc:docMkLst>
        <pc:docMk/>
      </pc:docMkLst>
      <pc:sldChg chg="modSp">
        <pc:chgData name="Kim Taeheon" userId="385814b8f76df9d8" providerId="Windows Live" clId="Web-{FA864AE0-E2F8-484D-B4B7-95C4FE99FFCC}" dt="2020-11-12T08:50:57.066" v="71" actId="20577"/>
        <pc:sldMkLst>
          <pc:docMk/>
          <pc:sldMk cId="3569210928" sldId="256"/>
        </pc:sldMkLst>
        <pc:spChg chg="mod">
          <ac:chgData name="Kim Taeheon" userId="385814b8f76df9d8" providerId="Windows Live" clId="Web-{FA864AE0-E2F8-484D-B4B7-95C4FE99FFCC}" dt="2020-11-12T08:50:44.878" v="14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FA864AE0-E2F8-484D-B4B7-95C4FE99FFCC}" dt="2020-11-12T08:50:57.066" v="71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FA864AE0-E2F8-484D-B4B7-95C4FE99FFCC}" dt="2020-11-12T08:51:12.660" v="80" actId="20577"/>
        <pc:sldMkLst>
          <pc:docMk/>
          <pc:sldMk cId="2313774935" sldId="257"/>
        </pc:sldMkLst>
        <pc:spChg chg="mod">
          <ac:chgData name="Kim Taeheon" userId="385814b8f76df9d8" providerId="Windows Live" clId="Web-{FA864AE0-E2F8-484D-B4B7-95C4FE99FFCC}" dt="2020-11-12T08:51:08.878" v="75" actId="20577"/>
          <ac:spMkLst>
            <pc:docMk/>
            <pc:sldMk cId="2313774935" sldId="257"/>
            <ac:spMk id="2" creationId="{3D6F4281-8735-412F-AFF1-FDC9BB3AD122}"/>
          </ac:spMkLst>
        </pc:spChg>
        <pc:spChg chg="mod">
          <ac:chgData name="Kim Taeheon" userId="385814b8f76df9d8" providerId="Windows Live" clId="Web-{FA864AE0-E2F8-484D-B4B7-95C4FE99FFCC}" dt="2020-11-12T08:51:12.660" v="80" actId="20577"/>
          <ac:spMkLst>
            <pc:docMk/>
            <pc:sldMk cId="2313774935" sldId="257"/>
            <ac:spMk id="3" creationId="{524E577C-A086-4A25-97BD-76CDBB01810B}"/>
          </ac:spMkLst>
        </pc:spChg>
      </pc:sldChg>
      <pc:sldChg chg="addSp delSp modSp new">
        <pc:chgData name="Kim Taeheon" userId="385814b8f76df9d8" providerId="Windows Live" clId="Web-{FA864AE0-E2F8-484D-B4B7-95C4FE99FFCC}" dt="2020-11-12T08:51:47.300" v="94" actId="20577"/>
        <pc:sldMkLst>
          <pc:docMk/>
          <pc:sldMk cId="2154740071" sldId="258"/>
        </pc:sldMkLst>
        <pc:spChg chg="mod">
          <ac:chgData name="Kim Taeheon" userId="385814b8f76df9d8" providerId="Windows Live" clId="Web-{FA864AE0-E2F8-484D-B4B7-95C4FE99FFCC}" dt="2020-11-12T08:51:40.347" v="88" actId="20577"/>
          <ac:spMkLst>
            <pc:docMk/>
            <pc:sldMk cId="2154740071" sldId="258"/>
            <ac:spMk id="2" creationId="{C2B68BAD-F7D7-4C78-A30A-93E5251446B3}"/>
          </ac:spMkLst>
        </pc:spChg>
        <pc:spChg chg="add del mod">
          <ac:chgData name="Kim Taeheon" userId="385814b8f76df9d8" providerId="Windows Live" clId="Web-{FA864AE0-E2F8-484D-B4B7-95C4FE99FFCC}" dt="2020-11-12T08:51:47.300" v="94" actId="20577"/>
          <ac:spMkLst>
            <pc:docMk/>
            <pc:sldMk cId="2154740071" sldId="258"/>
            <ac:spMk id="3" creationId="{29418CF9-BB1F-450E-B462-1292D9F217F4}"/>
          </ac:spMkLst>
        </pc:spChg>
        <pc:graphicFrameChg chg="add del mod ord modGraphic">
          <ac:chgData name="Kim Taeheon" userId="385814b8f76df9d8" providerId="Windows Live" clId="Web-{FA864AE0-E2F8-484D-B4B7-95C4FE99FFCC}" dt="2020-11-12T08:51:43.472" v="91"/>
          <ac:graphicFrameMkLst>
            <pc:docMk/>
            <pc:sldMk cId="2154740071" sldId="258"/>
            <ac:graphicFrameMk id="4" creationId="{CB1C29B1-2AE1-4C28-B60E-FD14BDB1D1D9}"/>
          </ac:graphicFrameMkLst>
        </pc:graphicFrameChg>
      </pc:sldChg>
      <pc:sldChg chg="addSp delSp modSp new del">
        <pc:chgData name="Kim Taeheon" userId="385814b8f76df9d8" providerId="Windows Live" clId="Web-{FA864AE0-E2F8-484D-B4B7-95C4FE99FFCC}" dt="2020-11-12T08:53:01.784" v="112"/>
        <pc:sldMkLst>
          <pc:docMk/>
          <pc:sldMk cId="778292538" sldId="259"/>
        </pc:sldMkLst>
        <pc:spChg chg="mod">
          <ac:chgData name="Kim Taeheon" userId="385814b8f76df9d8" providerId="Windows Live" clId="Web-{FA864AE0-E2F8-484D-B4B7-95C4FE99FFCC}" dt="2020-11-12T08:51:55.534" v="97" actId="20577"/>
          <ac:spMkLst>
            <pc:docMk/>
            <pc:sldMk cId="778292538" sldId="259"/>
            <ac:spMk id="2" creationId="{7087D375-CE08-48C7-8E0F-5B7D851023CF}"/>
          </ac:spMkLst>
        </pc:spChg>
        <pc:spChg chg="del">
          <ac:chgData name="Kim Taeheon" userId="385814b8f76df9d8" providerId="Windows Live" clId="Web-{FA864AE0-E2F8-484D-B4B7-95C4FE99FFCC}" dt="2020-11-12T08:51:58.628" v="100"/>
          <ac:spMkLst>
            <pc:docMk/>
            <pc:sldMk cId="778292538" sldId="259"/>
            <ac:spMk id="3" creationId="{9A5E1946-7981-4497-97AF-98DD6970BCE8}"/>
          </ac:spMkLst>
        </pc:spChg>
        <pc:graphicFrameChg chg="add mod ord modGraphic">
          <ac:chgData name="Kim Taeheon" userId="385814b8f76df9d8" providerId="Windows Live" clId="Web-{FA864AE0-E2F8-484D-B4B7-95C4FE99FFCC}" dt="2020-11-12T08:52:06.737" v="102"/>
          <ac:graphicFrameMkLst>
            <pc:docMk/>
            <pc:sldMk cId="778292538" sldId="259"/>
            <ac:graphicFrameMk id="5" creationId="{BA500108-627A-4AF2-9DAE-624543225084}"/>
          </ac:graphicFrameMkLst>
        </pc:graphicFrameChg>
      </pc:sldChg>
      <pc:sldChg chg="modSp new">
        <pc:chgData name="Kim Taeheon" userId="385814b8f76df9d8" providerId="Windows Live" clId="Web-{FA864AE0-E2F8-484D-B4B7-95C4FE99FFCC}" dt="2020-11-12T09:00:43.859" v="118" actId="20577"/>
        <pc:sldMkLst>
          <pc:docMk/>
          <pc:sldMk cId="2107091213" sldId="260"/>
        </pc:sldMkLst>
        <pc:spChg chg="mod">
          <ac:chgData name="Kim Taeheon" userId="385814b8f76df9d8" providerId="Windows Live" clId="Web-{FA864AE0-E2F8-484D-B4B7-95C4FE99FFCC}" dt="2020-11-12T09:00:39.672" v="113" actId="20577"/>
          <ac:spMkLst>
            <pc:docMk/>
            <pc:sldMk cId="2107091213" sldId="260"/>
            <ac:spMk id="2" creationId="{646EE203-02B8-44B8-8A1F-77B80F197055}"/>
          </ac:spMkLst>
        </pc:spChg>
        <pc:spChg chg="mod">
          <ac:chgData name="Kim Taeheon" userId="385814b8f76df9d8" providerId="Windows Live" clId="Web-{FA864AE0-E2F8-484D-B4B7-95C4FE99FFCC}" dt="2020-11-12T09:00:43.859" v="118" actId="20577"/>
          <ac:spMkLst>
            <pc:docMk/>
            <pc:sldMk cId="2107091213" sldId="260"/>
            <ac:spMk id="3" creationId="{03430D17-640A-4E82-8AC0-D094343C0327}"/>
          </ac:spMkLst>
        </pc:spChg>
      </pc:sldChg>
      <pc:sldChg chg="add replId">
        <pc:chgData name="Kim Taeheon" userId="385814b8f76df9d8" providerId="Windows Live" clId="Web-{FA864AE0-E2F8-484D-B4B7-95C4FE99FFCC}" dt="2020-11-12T08:52:57.940" v="111"/>
        <pc:sldMkLst>
          <pc:docMk/>
          <pc:sldMk cId="29362235" sldId="261"/>
        </pc:sldMkLst>
      </pc:sldChg>
      <pc:sldChg chg="modSp new">
        <pc:chgData name="Kim Taeheon" userId="385814b8f76df9d8" providerId="Windows Live" clId="Web-{FA864AE0-E2F8-484D-B4B7-95C4FE99FFCC}" dt="2020-11-12T09:02:27.562" v="130" actId="20577"/>
        <pc:sldMkLst>
          <pc:docMk/>
          <pc:sldMk cId="2197803327" sldId="262"/>
        </pc:sldMkLst>
        <pc:spChg chg="mod">
          <ac:chgData name="Kim Taeheon" userId="385814b8f76df9d8" providerId="Windows Live" clId="Web-{FA864AE0-E2F8-484D-B4B7-95C4FE99FFCC}" dt="2020-11-12T09:00:49.844" v="121" actId="20577"/>
          <ac:spMkLst>
            <pc:docMk/>
            <pc:sldMk cId="2197803327" sldId="262"/>
            <ac:spMk id="2" creationId="{558F567C-205D-4025-807B-7393626E598E}"/>
          </ac:spMkLst>
        </pc:spChg>
        <pc:spChg chg="mod">
          <ac:chgData name="Kim Taeheon" userId="385814b8f76df9d8" providerId="Windows Live" clId="Web-{FA864AE0-E2F8-484D-B4B7-95C4FE99FFCC}" dt="2020-11-12T09:02:27.562" v="130" actId="20577"/>
          <ac:spMkLst>
            <pc:docMk/>
            <pc:sldMk cId="2197803327" sldId="262"/>
            <ac:spMk id="3" creationId="{830C9D69-29F1-4A82-9347-8381396E88DA}"/>
          </ac:spMkLst>
        </pc:spChg>
      </pc:sldChg>
      <pc:sldChg chg="addSp delSp modSp new">
        <pc:chgData name="Kim Taeheon" userId="385814b8f76df9d8" providerId="Windows Live" clId="Web-{FA864AE0-E2F8-484D-B4B7-95C4FE99FFCC}" dt="2020-11-12T09:03:42.717" v="151"/>
        <pc:sldMkLst>
          <pc:docMk/>
          <pc:sldMk cId="3512984835" sldId="263"/>
        </pc:sldMkLst>
        <pc:spChg chg="mod">
          <ac:chgData name="Kim Taeheon" userId="385814b8f76df9d8" providerId="Windows Live" clId="Web-{FA864AE0-E2F8-484D-B4B7-95C4FE99FFCC}" dt="2020-11-12T09:03:27.030" v="143" actId="20577"/>
          <ac:spMkLst>
            <pc:docMk/>
            <pc:sldMk cId="3512984835" sldId="263"/>
            <ac:spMk id="2" creationId="{91FB9CF7-31BC-4E0C-948C-6F39C9F7A2C9}"/>
          </ac:spMkLst>
        </pc:spChg>
        <pc:spChg chg="del">
          <ac:chgData name="Kim Taeheon" userId="385814b8f76df9d8" providerId="Windows Live" clId="Web-{FA864AE0-E2F8-484D-B4B7-95C4FE99FFCC}" dt="2020-11-12T09:03:01.218" v="133"/>
          <ac:spMkLst>
            <pc:docMk/>
            <pc:sldMk cId="3512984835" sldId="263"/>
            <ac:spMk id="3" creationId="{9AF98616-A611-4219-9880-1F40987285ED}"/>
          </ac:spMkLst>
        </pc:spChg>
        <pc:spChg chg="add del mod">
          <ac:chgData name="Kim Taeheon" userId="385814b8f76df9d8" providerId="Windows Live" clId="Web-{FA864AE0-E2F8-484D-B4B7-95C4FE99FFCC}" dt="2020-11-12T09:03:28.217" v="145"/>
          <ac:spMkLst>
            <pc:docMk/>
            <pc:sldMk cId="3512984835" sldId="263"/>
            <ac:spMk id="6" creationId="{603415A6-5B2D-44A7-BE24-5C3496C91B8F}"/>
          </ac:spMkLst>
        </pc:spChg>
        <pc:graphicFrameChg chg="add mod ord modGraphic">
          <ac:chgData name="Kim Taeheon" userId="385814b8f76df9d8" providerId="Windows Live" clId="Web-{FA864AE0-E2F8-484D-B4B7-95C4FE99FFCC}" dt="2020-11-12T09:03:42.717" v="151"/>
          <ac:graphicFrameMkLst>
            <pc:docMk/>
            <pc:sldMk cId="3512984835" sldId="263"/>
            <ac:graphicFrameMk id="5" creationId="{BDD3B665-4A72-4420-A508-2E94DFE78CA3}"/>
          </ac:graphicFrameMkLst>
        </pc:graphicFrameChg>
      </pc:sldChg>
      <pc:sldChg chg="modSp new">
        <pc:chgData name="Kim Taeheon" userId="385814b8f76df9d8" providerId="Windows Live" clId="Web-{FA864AE0-E2F8-484D-B4B7-95C4FE99FFCC}" dt="2020-11-12T09:04:06.608" v="163" actId="20577"/>
        <pc:sldMkLst>
          <pc:docMk/>
          <pc:sldMk cId="66183799" sldId="264"/>
        </pc:sldMkLst>
        <pc:spChg chg="mod">
          <ac:chgData name="Kim Taeheon" userId="385814b8f76df9d8" providerId="Windows Live" clId="Web-{FA864AE0-E2F8-484D-B4B7-95C4FE99FFCC}" dt="2020-11-12T09:03:56.858" v="155" actId="20577"/>
          <ac:spMkLst>
            <pc:docMk/>
            <pc:sldMk cId="66183799" sldId="264"/>
            <ac:spMk id="2" creationId="{BB17CE90-D258-4C61-81A6-53AA8F1D83DC}"/>
          </ac:spMkLst>
        </pc:spChg>
        <pc:spChg chg="mod">
          <ac:chgData name="Kim Taeheon" userId="385814b8f76df9d8" providerId="Windows Live" clId="Web-{FA864AE0-E2F8-484D-B4B7-95C4FE99FFCC}" dt="2020-11-12T09:04:06.608" v="163" actId="20577"/>
          <ac:spMkLst>
            <pc:docMk/>
            <pc:sldMk cId="66183799" sldId="264"/>
            <ac:spMk id="3" creationId="{A27CFE4B-267C-46FE-AFE4-A42EB2F917E3}"/>
          </ac:spMkLst>
        </pc:spChg>
      </pc:sldChg>
      <pc:sldChg chg="addSp delSp modSp new">
        <pc:chgData name="Kim Taeheon" userId="385814b8f76df9d8" providerId="Windows Live" clId="Web-{FA864AE0-E2F8-484D-B4B7-95C4FE99FFCC}" dt="2020-11-12T09:04:26.405" v="171"/>
        <pc:sldMkLst>
          <pc:docMk/>
          <pc:sldMk cId="2283435589" sldId="265"/>
        </pc:sldMkLst>
        <pc:spChg chg="mod">
          <ac:chgData name="Kim Taeheon" userId="385814b8f76df9d8" providerId="Windows Live" clId="Web-{FA864AE0-E2F8-484D-B4B7-95C4FE99FFCC}" dt="2020-11-12T09:04:11.889" v="166" actId="20577"/>
          <ac:spMkLst>
            <pc:docMk/>
            <pc:sldMk cId="2283435589" sldId="265"/>
            <ac:spMk id="2" creationId="{B0AADBA4-9BCC-48C9-AF09-F3C5D3F73909}"/>
          </ac:spMkLst>
        </pc:spChg>
        <pc:spChg chg="del">
          <ac:chgData name="Kim Taeheon" userId="385814b8f76df9d8" providerId="Windows Live" clId="Web-{FA864AE0-E2F8-484D-B4B7-95C4FE99FFCC}" dt="2020-11-12T09:04:19.436" v="169"/>
          <ac:spMkLst>
            <pc:docMk/>
            <pc:sldMk cId="2283435589" sldId="265"/>
            <ac:spMk id="3" creationId="{D8F6A87B-B497-47B2-BC76-478841FB126F}"/>
          </ac:spMkLst>
        </pc:spChg>
        <pc:graphicFrameChg chg="add mod ord modGraphic">
          <ac:chgData name="Kim Taeheon" userId="385814b8f76df9d8" providerId="Windows Live" clId="Web-{FA864AE0-E2F8-484D-B4B7-95C4FE99FFCC}" dt="2020-11-12T09:04:26.405" v="171"/>
          <ac:graphicFrameMkLst>
            <pc:docMk/>
            <pc:sldMk cId="2283435589" sldId="265"/>
            <ac:graphicFrameMk id="5" creationId="{88EF334F-007B-4CC8-8CFE-DEC37F57E1B1}"/>
          </ac:graphicFrameMkLst>
        </pc:graphicFrameChg>
      </pc:sldChg>
      <pc:sldChg chg="modSp new">
        <pc:chgData name="Kim Taeheon" userId="385814b8f76df9d8" providerId="Windows Live" clId="Web-{FA864AE0-E2F8-484D-B4B7-95C4FE99FFCC}" dt="2020-11-12T09:04:50.592" v="189" actId="20577"/>
        <pc:sldMkLst>
          <pc:docMk/>
          <pc:sldMk cId="3974441269" sldId="266"/>
        </pc:sldMkLst>
        <pc:spChg chg="mod">
          <ac:chgData name="Kim Taeheon" userId="385814b8f76df9d8" providerId="Windows Live" clId="Web-{FA864AE0-E2F8-484D-B4B7-95C4FE99FFCC}" dt="2020-11-12T09:04:43.967" v="178" actId="20577"/>
          <ac:spMkLst>
            <pc:docMk/>
            <pc:sldMk cId="3974441269" sldId="266"/>
            <ac:spMk id="2" creationId="{AE8B1C36-388C-48EB-8359-FC3538B4F476}"/>
          </ac:spMkLst>
        </pc:spChg>
        <pc:spChg chg="mod">
          <ac:chgData name="Kim Taeheon" userId="385814b8f76df9d8" providerId="Windows Live" clId="Web-{FA864AE0-E2F8-484D-B4B7-95C4FE99FFCC}" dt="2020-11-12T09:04:50.592" v="189" actId="20577"/>
          <ac:spMkLst>
            <pc:docMk/>
            <pc:sldMk cId="3974441269" sldId="266"/>
            <ac:spMk id="3" creationId="{9F8797DC-6DD0-4DC4-B811-758517E05772}"/>
          </ac:spMkLst>
        </pc:spChg>
      </pc:sldChg>
      <pc:sldChg chg="new">
        <pc:chgData name="Kim Taeheon" userId="385814b8f76df9d8" providerId="Windows Live" clId="Web-{FA864AE0-E2F8-484D-B4B7-95C4FE99FFCC}" dt="2020-11-12T09:19:54.086" v="192"/>
        <pc:sldMkLst>
          <pc:docMk/>
          <pc:sldMk cId="117499746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67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테스트 케이스/ 테스트 시나리오/ 테스트 오라클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1C36-388C-48EB-8359-FC3538B4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테스트 자동화 </a:t>
            </a:r>
            <a:r>
              <a:rPr lang="ko-KR" dirty="0" err="1">
                <a:latin typeface="Malgun Gothic"/>
                <a:ea typeface="Malgun Gothic"/>
              </a:rPr>
              <a:t>수행시</a:t>
            </a:r>
            <a:r>
              <a:rPr lang="ko-KR" dirty="0">
                <a:latin typeface="Malgun Gothic"/>
                <a:ea typeface="Malgun Gothic"/>
              </a:rPr>
              <a:t> 고려사항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97DC-6DD0-4DC4-B811-758517E0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 - 재사용 및 측정이 불가능한 테스트 프로그램은 제외함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모든 테스트를 자동화 할 수 없으므로 용도에 맞는 적절한 도구를 선택해야함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자동화 도구의 학습을 고려해서 프로젝트 일정을 </a:t>
            </a:r>
            <a:r>
              <a:rPr lang="ko-KR" dirty="0" err="1">
                <a:ea typeface="+mn-lt"/>
                <a:cs typeface="+mn-lt"/>
              </a:rPr>
              <a:t>계획해야함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 - 프로젝트 초기에 테스트 엔지니어의 투입 시기를 </a:t>
            </a:r>
            <a:r>
              <a:rPr lang="ko-KR" dirty="0" err="1">
                <a:ea typeface="+mn-lt"/>
                <a:cs typeface="+mn-lt"/>
              </a:rPr>
              <a:t>계획해야함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97444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E85D-ECAD-4884-BFF2-B5BCA452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39C8-BA04-49E9-8E5B-B7847D059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9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4281-8735-412F-AFF1-FDC9BB3A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테스트 케이스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577C-A086-4A25-97BD-76CDBB01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- 테스트 케이스를 미리 설계 하면 테스트 오류를 방지할 수 있고 테스트를 수행에 있어 낭비를 줄일 수 있음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- 가장 이상 적인 테스트 케이스를 설계하려면 시스템 설계 시에 작성해야 한다.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1377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D375-CE08-48C7-8E0F-5B7D8510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테스트 케이스 작성 순서</a:t>
            </a:r>
            <a:endParaRPr lang="ko-K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500108-627A-4AF2-9DAE-6245432250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9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2391">
                  <a:extLst>
                    <a:ext uri="{9D8B030D-6E8A-4147-A177-3AD203B41FA5}">
                      <a16:colId xmlns:a16="http://schemas.microsoft.com/office/drawing/2014/main" val="2840401930"/>
                    </a:ext>
                  </a:extLst>
                </a:gridCol>
                <a:gridCol w="8193208">
                  <a:extLst>
                    <a:ext uri="{9D8B030D-6E8A-4147-A177-3AD203B41FA5}">
                      <a16:colId xmlns:a16="http://schemas.microsoft.com/office/drawing/2014/main" val="3679001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1. </a:t>
                      </a:r>
                      <a:r>
                        <a:rPr lang="ko-KR" altLang="en-US">
                          <a:effectLst/>
                        </a:rPr>
                        <a:t>테스트 계획 검토 및 자료 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테스트 계획서를 재검토하여 테스트 대상 범위 및 접근 방법을 이해한다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시스템 요구사항과 기능 명세서를 검토하고 테스트 대상 시스템의 정보를 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123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2. </a:t>
                      </a:r>
                      <a:r>
                        <a:rPr lang="ko-KR" altLang="en-US">
                          <a:effectLst/>
                        </a:rPr>
                        <a:t>위험 평가 및 우선순위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결함의 위험 정도에 따른 우선순위 결정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어느 부분에 초점에 맞춰 테스트 할 지 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90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3. </a:t>
                      </a:r>
                      <a:r>
                        <a:rPr lang="ko-KR" altLang="en-US">
                          <a:effectLst/>
                        </a:rPr>
                        <a:t>테스트 요구사항 정의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시스템에 대한 사용자의 요구사항이나 테스트 대상을 재검토하여 테스트를 분석함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3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4. </a:t>
                      </a:r>
                      <a:r>
                        <a:rPr lang="ko-KR" altLang="en-US">
                          <a:effectLst/>
                        </a:rPr>
                        <a:t>테스트 구조 설계 및 테스트 방법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 o </a:t>
                      </a:r>
                      <a:r>
                        <a:rPr lang="ko-KR" altLang="en-US">
                          <a:effectLst/>
                        </a:rPr>
                        <a:t>테스트 케이스의 형식과 분류 방법 결정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테스트 절차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장비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도구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테스트 문서화 방법을 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841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5. </a:t>
                      </a:r>
                      <a:r>
                        <a:rPr lang="ko-KR" altLang="en-US">
                          <a:effectLst/>
                        </a:rPr>
                        <a:t>테스트 케이스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 o </a:t>
                      </a:r>
                      <a:r>
                        <a:rPr lang="ko-KR" altLang="en-US">
                          <a:effectLst/>
                        </a:rPr>
                        <a:t>요구사항에 따라 테스트 케이스를 작성한다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12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6. </a:t>
                      </a:r>
                      <a:r>
                        <a:rPr lang="ko-KR" altLang="en-US">
                          <a:effectLst/>
                        </a:rPr>
                        <a:t>테스트 케이스 타당성 확인 및 유지 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 o </a:t>
                      </a:r>
                      <a:r>
                        <a:rPr lang="ko-KR" altLang="en-US">
                          <a:effectLst/>
                        </a:rPr>
                        <a:t>소프트웨어의 기능 또는 환경 변화에 따라 테스트 케이스를 갱신한다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테스트 케이스의 유용성을 검토 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endParaRPr lang="ko-KR" alt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18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8BAD-F7D7-4C78-A30A-93E52514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테스트 시나리오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8CF9-BB1F-450E-B462-1292D9F2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- 테스트 시나리오에는 테스트 순서에 대한 구체적인 절차 사전 </a:t>
            </a:r>
            <a:r>
              <a:rPr lang="ko-KR" dirty="0" err="1">
                <a:ea typeface="+mn-lt"/>
                <a:cs typeface="+mn-lt"/>
              </a:rPr>
              <a:t>조건,입력</a:t>
            </a:r>
            <a:r>
              <a:rPr lang="ko-KR" dirty="0">
                <a:ea typeface="+mn-lt"/>
                <a:cs typeface="+mn-lt"/>
              </a:rPr>
              <a:t> 데이터 등이 설정되어 있다.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- 테스트 시나리오를 통해 테스트 순서를 미리 정함으로써 테스트 항목을 빠짐 없이 수행 할 수 있다.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5474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E203-02B8-44B8-8A1F-77B80F19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테스트 시나리오 작성 시 유의사항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0D17-640A-4E82-8AC0-D094343C0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dirty="0">
                <a:ea typeface="+mn-lt"/>
                <a:cs typeface="+mn-lt"/>
              </a:rPr>
              <a:t> - 테스트 시나리오는 </a:t>
            </a:r>
            <a:r>
              <a:rPr lang="ko-KR" dirty="0" err="1">
                <a:ea typeface="+mn-lt"/>
                <a:cs typeface="+mn-lt"/>
              </a:rPr>
              <a:t>시스템별,모듈별,항목별등</a:t>
            </a:r>
            <a:r>
              <a:rPr lang="ko-KR" dirty="0">
                <a:ea typeface="+mn-lt"/>
                <a:cs typeface="+mn-lt"/>
              </a:rPr>
              <a:t> 과 같이 여러 개의 시나리오로 분리하여 작성해야 한다.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- 테스트 시나리오는 사용자 요구사항과 설계 문서 등을 토대로 작성해야 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테스트 항목에는 식별자 </a:t>
            </a:r>
            <a:r>
              <a:rPr lang="ko-KR" dirty="0" err="1">
                <a:ea typeface="+mn-lt"/>
                <a:cs typeface="+mn-lt"/>
              </a:rPr>
              <a:t>번호,순서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번호,테스트</a:t>
            </a:r>
            <a:r>
              <a:rPr lang="ko-KR" dirty="0">
                <a:ea typeface="+mn-lt"/>
                <a:cs typeface="+mn-lt"/>
              </a:rPr>
              <a:t> 데이터 등을 포함해서 작성해야 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테스트 시나리오는 </a:t>
            </a:r>
            <a:r>
              <a:rPr lang="ko-KR" dirty="0" err="1">
                <a:ea typeface="+mn-lt"/>
                <a:cs typeface="+mn-lt"/>
              </a:rPr>
              <a:t>유스케이스간</a:t>
            </a:r>
            <a:r>
              <a:rPr lang="ko-KR" dirty="0">
                <a:ea typeface="+mn-lt"/>
                <a:cs typeface="+mn-lt"/>
              </a:rPr>
              <a:t> 업무 흐름이 정상적인지를 테스트 할 수 있도록 작성해야 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테스트 시나리오는 개발된 모듈 또는 프로그램 간의 연계가 정상적으로 동작하는지 테스트 할 수 있도록 작성 한다.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709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567C-205D-4025-807B-7393626E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테스트 오라클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9D69-29F1-4A82-9347-8381396E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dirty="0">
                <a:ea typeface="+mn-lt"/>
                <a:cs typeface="+mn-lt"/>
              </a:rPr>
              <a:t>테스트 결과가 </a:t>
            </a:r>
            <a:r>
              <a:rPr lang="ko-KR" dirty="0" err="1">
                <a:ea typeface="+mn-lt"/>
                <a:cs typeface="+mn-lt"/>
              </a:rPr>
              <a:t>올바른지</a:t>
            </a:r>
            <a:r>
              <a:rPr lang="ko-KR" dirty="0">
                <a:ea typeface="+mn-lt"/>
                <a:cs typeface="+mn-lt"/>
              </a:rPr>
              <a:t> 판단하기 위해 사전에 정의된 참 값에 대입하여 비교하는 기법 및 활동</a:t>
            </a: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altLang="en-US" dirty="0">
                <a:ea typeface="+mn-lt"/>
                <a:cs typeface="+mn-lt"/>
              </a:rPr>
              <a:t>테스트 오라클은 결과를 판단하기 위해 테스트 케이스에 대한 예상 결과를 계산하거나 확인한다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altLang="en-US" dirty="0">
                <a:ea typeface="+mn-lt"/>
                <a:cs typeface="+mn-lt"/>
              </a:rPr>
              <a:t>테스트 오라클의 특징</a:t>
            </a:r>
            <a:endParaRPr lang="ko-KR" altLang="en-US" dirty="0"/>
          </a:p>
          <a:p>
            <a:r>
              <a:rPr lang="ko-KR" altLang="en-US" dirty="0">
                <a:ea typeface="+mn-lt"/>
                <a:cs typeface="+mn-lt"/>
              </a:rPr>
              <a:t>  </a:t>
            </a:r>
            <a:r>
              <a:rPr lang="en-US" altLang="ko-KR" dirty="0">
                <a:ea typeface="+mn-lt"/>
                <a:cs typeface="+mn-lt"/>
              </a:rPr>
              <a:t>o</a:t>
            </a:r>
            <a:r>
              <a:rPr lang="ko-KR" altLang="en-US" dirty="0">
                <a:ea typeface="+mn-lt"/>
                <a:cs typeface="+mn-lt"/>
              </a:rPr>
              <a:t> 제한된 검증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테스트 오라클은 모든 테스트 케이스를 적용 할 수 없다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/>
          </a:p>
          <a:p>
            <a:r>
              <a:rPr lang="ko-KR" altLang="en-US" dirty="0">
                <a:ea typeface="+mn-lt"/>
                <a:cs typeface="+mn-lt"/>
              </a:rPr>
              <a:t>  </a:t>
            </a:r>
            <a:r>
              <a:rPr lang="en-US" altLang="ko-KR" dirty="0">
                <a:ea typeface="+mn-lt"/>
                <a:cs typeface="+mn-lt"/>
              </a:rPr>
              <a:t>o</a:t>
            </a:r>
            <a:r>
              <a:rPr lang="ko-KR" altLang="en-US" dirty="0">
                <a:ea typeface="+mn-lt"/>
                <a:cs typeface="+mn-lt"/>
              </a:rPr>
              <a:t> 수학적 기법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테스트 오라클의 값을 수학적 기법을 이용하여 구할 수 있다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/>
          </a:p>
          <a:p>
            <a:r>
              <a:rPr lang="ko-KR" altLang="en-US" dirty="0">
                <a:ea typeface="+mn-lt"/>
                <a:cs typeface="+mn-lt"/>
              </a:rPr>
              <a:t>  </a:t>
            </a:r>
            <a:r>
              <a:rPr lang="en-US" altLang="ko-KR" dirty="0">
                <a:ea typeface="+mn-lt"/>
                <a:cs typeface="+mn-lt"/>
              </a:rPr>
              <a:t>o</a:t>
            </a:r>
            <a:r>
              <a:rPr lang="ko-KR" altLang="en-US" dirty="0">
                <a:ea typeface="+mn-lt"/>
                <a:cs typeface="+mn-lt"/>
              </a:rPr>
              <a:t> 자동화 기능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테스트 대상 프로그램의 실행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 err="1">
                <a:ea typeface="+mn-lt"/>
                <a:cs typeface="+mn-lt"/>
              </a:rPr>
              <a:t>결과등을</a:t>
            </a:r>
            <a:r>
              <a:rPr lang="ko-KR" altLang="en-US" dirty="0">
                <a:ea typeface="+mn-lt"/>
                <a:cs typeface="+mn-lt"/>
              </a:rPr>
              <a:t> 자동화 할 수 있다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/>
          </a:p>
          <a:p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9780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9CF7-31BC-4E0C-948C-6F39C9F7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테스트</a:t>
            </a:r>
            <a:r>
              <a:rPr lang="en-US" altLang="ko-KR" dirty="0">
                <a:ea typeface="+mj-lt"/>
                <a:cs typeface="+mj-lt"/>
              </a:rPr>
              <a:t> </a:t>
            </a:r>
            <a:r>
              <a:rPr lang="ko-KR" dirty="0">
                <a:ea typeface="+mj-lt"/>
                <a:cs typeface="+mj-lt"/>
              </a:rPr>
              <a:t>오라클의</a:t>
            </a:r>
            <a:r>
              <a:rPr lang="en-US" altLang="ko-KR" dirty="0">
                <a:ea typeface="+mj-lt"/>
                <a:cs typeface="+mj-lt"/>
              </a:rPr>
              <a:t> </a:t>
            </a:r>
            <a:r>
              <a:rPr lang="ko-KR" dirty="0">
                <a:ea typeface="+mj-lt"/>
                <a:cs typeface="+mj-lt"/>
              </a:rPr>
              <a:t>종류</a:t>
            </a: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D3B665-4A72-4420-A508-2E94DFE78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592911"/>
              </p:ext>
            </p:extLst>
          </p:nvPr>
        </p:nvGraphicFramePr>
        <p:xfrm>
          <a:off x="838200" y="1825625"/>
          <a:ext cx="10515599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0925">
                  <a:extLst>
                    <a:ext uri="{9D8B030D-6E8A-4147-A177-3AD203B41FA5}">
                      <a16:colId xmlns:a16="http://schemas.microsoft.com/office/drawing/2014/main" val="185571112"/>
                    </a:ext>
                  </a:extLst>
                </a:gridCol>
                <a:gridCol w="8334674">
                  <a:extLst>
                    <a:ext uri="{9D8B030D-6E8A-4147-A177-3AD203B41FA5}">
                      <a16:colId xmlns:a16="http://schemas.microsoft.com/office/drawing/2014/main" val="182369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참 오라클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모든 테스트 케이스의 입력 값에 대해 기대하는 결과를 제공하는 오라클로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발생된 모든 오류를 검출 할 수 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주로 항공기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은행 발전소 등 미션 </a:t>
                      </a:r>
                      <a:r>
                        <a:rPr lang="ko-KR" altLang="en-US" dirty="0" err="1">
                          <a:effectLst/>
                        </a:rPr>
                        <a:t>크리티컬한</a:t>
                      </a:r>
                      <a:r>
                        <a:rPr lang="ko-KR" altLang="en-US" dirty="0">
                          <a:effectLst/>
                        </a:rPr>
                        <a:t> 업무에 사용됨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 *</a:t>
                      </a:r>
                      <a:r>
                        <a:rPr lang="ko-KR" altLang="en-US" dirty="0" err="1">
                          <a:effectLst/>
                        </a:rPr>
                        <a:t>크리티컬한</a:t>
                      </a:r>
                      <a:r>
                        <a:rPr lang="ko-KR" altLang="en-US" dirty="0">
                          <a:effectLst/>
                        </a:rPr>
                        <a:t> 업무 </a:t>
                      </a:r>
                      <a:r>
                        <a:rPr lang="en-US" altLang="ko-KR" dirty="0">
                          <a:effectLst/>
                        </a:rPr>
                        <a:t>= </a:t>
                      </a:r>
                      <a:r>
                        <a:rPr lang="ko-KR" altLang="en-US" dirty="0">
                          <a:effectLst/>
                        </a:rPr>
                        <a:t>절대 다운되면 안되는 시스템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878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샘플링 오라클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특정한 몇몇 테스트 케이스의 입력 값에 대해서만 기대하는 결과를 제공함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주로 일반적인 업무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게임 오락에 사용됨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19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추정 오라클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샘플링 오라클을 개선한 오라클로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특정한 케이스만 기대한 결과를 제공하고 나머지는 추정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처리 함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주로 일반적인 업무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게임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오락에 사용됨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503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일관성 검사 오라클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애플리케이션의 변경이 있을 때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테스트 케이스의 수행 전과 후의 값이 동일한 지 비교함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89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98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CE90-D258-4C61-81A6-53AA8F1D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테스트 자동화 도구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FE4B-267C-46FE-AFE4-A42EB2F9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테스트 자동화의 개념</a:t>
            </a:r>
          </a:p>
          <a:p>
            <a:r>
              <a:rPr lang="ko-KR" altLang="en-US" dirty="0">
                <a:ea typeface="+mn-lt"/>
                <a:cs typeface="+mn-lt"/>
              </a:rPr>
              <a:t>사람이 반복적으로 수행하던 테스트 절차를 스크립트로 구현하여 쉽고 효율적으로 테스트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altLang="en-US" dirty="0">
                <a:ea typeface="+mn-lt"/>
                <a:cs typeface="+mn-lt"/>
              </a:rPr>
              <a:t> 휴먼 에러를 줄이고 테스트의 정확성을 유지하면서 테스트의 품질을 향상 시킬 수 있음</a:t>
            </a:r>
            <a:endParaRPr lang="ko-KR" altLang="en-US" dirty="0"/>
          </a:p>
          <a:p>
            <a:r>
              <a:rPr lang="ko-KR" altLang="en-US" dirty="0">
                <a:ea typeface="+mn-lt"/>
                <a:cs typeface="+mn-lt"/>
              </a:rPr>
              <a:t>   * </a:t>
            </a:r>
            <a:r>
              <a:rPr lang="ko-KR" altLang="en-US" dirty="0" err="1">
                <a:ea typeface="+mn-lt"/>
                <a:cs typeface="+mn-lt"/>
              </a:rPr>
              <a:t>휴먼에러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휴먼 에러는 사람의 판단 실수나 조작 실수로 발생하는 에러</a:t>
            </a:r>
            <a:endParaRPr lang="ko-KR" altLang="en-US" dirty="0"/>
          </a:p>
          <a:p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618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DBA4-9BCC-48C9-AF09-F3C5D3F7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테스트 자동화 도구의 장점/단점</a:t>
            </a:r>
            <a:endParaRPr lang="ko-K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EF334F-007B-4CC8-8CFE-DEC37F57E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372036"/>
              </p:ext>
            </p:extLst>
          </p:nvPr>
        </p:nvGraphicFramePr>
        <p:xfrm>
          <a:off x="838200" y="1825625"/>
          <a:ext cx="10515599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089">
                  <a:extLst>
                    <a:ext uri="{9D8B030D-6E8A-4147-A177-3AD203B41FA5}">
                      <a16:colId xmlns:a16="http://schemas.microsoft.com/office/drawing/2014/main" val="165743749"/>
                    </a:ext>
                  </a:extLst>
                </a:gridCol>
                <a:gridCol w="9348510">
                  <a:extLst>
                    <a:ext uri="{9D8B030D-6E8A-4147-A177-3AD203B41FA5}">
                      <a16:colId xmlns:a16="http://schemas.microsoft.com/office/drawing/2014/main" val="50180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테스트 데이터의 재입력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재구성 등 반복적인 작업 자동화로 인한 인력 시간 감소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향상된 테스트 품질 보장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사용자의 요구사항을 일관성 있게 검증 가능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테스트 결과에 대한 객관적인 평가 기준 제공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테스트 결과를 다양한 형태로 제공함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en-US" altLang="ko-KR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UI</a:t>
                      </a:r>
                      <a:r>
                        <a:rPr lang="ko-KR" altLang="en-US">
                          <a:effectLst/>
                        </a:rPr>
                        <a:t>가 없는 서비스도 정밀 테스트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407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자동화도구에 대한 교육 및 학습이 필요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자동화 도구를 프로세스 단계별로 적용하기 위한 시간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비용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노력 필요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비공개 상용도구 사용시 고가의 추가 비용이 필요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ko-KR" altLang="en-US">
                          <a:effectLst/>
                        </a:rPr>
                        <a:t> *비공개 사용도구</a:t>
                      </a:r>
                      <a:r>
                        <a:rPr lang="en-US" altLang="ko-KR">
                          <a:effectLst/>
                        </a:rPr>
                        <a:t>=</a:t>
                      </a:r>
                      <a:r>
                        <a:rPr lang="ko-KR" altLang="en-US">
                          <a:effectLst/>
                        </a:rPr>
                        <a:t>특정 기업체 전용으로 개발되어 독점 공급하는 소프트 웨어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84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43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테마</vt:lpstr>
      <vt:lpstr>Section 67</vt:lpstr>
      <vt:lpstr>테스트 케이스</vt:lpstr>
      <vt:lpstr>테스트 케이스 작성 순서</vt:lpstr>
      <vt:lpstr>테스트 시나리오</vt:lpstr>
      <vt:lpstr>테스트 시나리오 작성 시 유의사항</vt:lpstr>
      <vt:lpstr>테스트 오라클</vt:lpstr>
      <vt:lpstr>테스트 오라클의 종류 </vt:lpstr>
      <vt:lpstr>테스트 자동화 도구 </vt:lpstr>
      <vt:lpstr>테스트 자동화 도구의 장점/단점</vt:lpstr>
      <vt:lpstr>테스트 자동화 수행시 고려사항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</dc:title>
  <dc:creator/>
  <cp:lastModifiedBy/>
  <cp:revision>51</cp:revision>
  <dcterms:created xsi:type="dcterms:W3CDTF">2012-07-30T17:18:39Z</dcterms:created>
  <dcterms:modified xsi:type="dcterms:W3CDTF">2020-11-12T09:19:54Z</dcterms:modified>
</cp:coreProperties>
</file>