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A58F4-8ACD-4A5B-BF50-3F40743B4BD1}" v="93" dt="2020-11-12T09:56:04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6EBA58F4-8ACD-4A5B-BF50-3F40743B4BD1}"/>
    <pc:docChg chg="addSld delSld modSld">
      <pc:chgData name="Kim Taeheon" userId="385814b8f76df9d8" providerId="Windows Live" clId="Web-{6EBA58F4-8ACD-4A5B-BF50-3F40743B4BD1}" dt="2020-11-12T09:56:04.409" v="81"/>
      <pc:docMkLst>
        <pc:docMk/>
      </pc:docMkLst>
      <pc:sldChg chg="modSp">
        <pc:chgData name="Kim Taeheon" userId="385814b8f76df9d8" providerId="Windows Live" clId="Web-{6EBA58F4-8ACD-4A5B-BF50-3F40743B4BD1}" dt="2020-11-12T09:54:22.569" v="23" actId="20577"/>
        <pc:sldMkLst>
          <pc:docMk/>
          <pc:sldMk cId="3569210928" sldId="256"/>
        </pc:sldMkLst>
        <pc:spChg chg="mod">
          <ac:chgData name="Kim Taeheon" userId="385814b8f76df9d8" providerId="Windows Live" clId="Web-{6EBA58F4-8ACD-4A5B-BF50-3F40743B4BD1}" dt="2020-11-12T09:54:18.710" v="1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6EBA58F4-8ACD-4A5B-BF50-3F40743B4BD1}" dt="2020-11-12T09:54:22.569" v="2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6EBA58F4-8ACD-4A5B-BF50-3F40743B4BD1}" dt="2020-11-12T09:54:40.757" v="31" actId="20577"/>
        <pc:sldMkLst>
          <pc:docMk/>
          <pc:sldMk cId="2381433127" sldId="257"/>
        </pc:sldMkLst>
        <pc:spChg chg="mod">
          <ac:chgData name="Kim Taeheon" userId="385814b8f76df9d8" providerId="Windows Live" clId="Web-{6EBA58F4-8ACD-4A5B-BF50-3F40743B4BD1}" dt="2020-11-12T09:54:32.741" v="26" actId="20577"/>
          <ac:spMkLst>
            <pc:docMk/>
            <pc:sldMk cId="2381433127" sldId="257"/>
            <ac:spMk id="2" creationId="{1B2AD371-10D9-4C39-AC88-C6BC0BBE9FC1}"/>
          </ac:spMkLst>
        </pc:spChg>
        <pc:spChg chg="mod">
          <ac:chgData name="Kim Taeheon" userId="385814b8f76df9d8" providerId="Windows Live" clId="Web-{6EBA58F4-8ACD-4A5B-BF50-3F40743B4BD1}" dt="2020-11-12T09:54:40.757" v="31" actId="20577"/>
          <ac:spMkLst>
            <pc:docMk/>
            <pc:sldMk cId="2381433127" sldId="257"/>
            <ac:spMk id="3" creationId="{AEDA2355-8A86-4CD0-9774-20AD0E9F712B}"/>
          </ac:spMkLst>
        </pc:spChg>
      </pc:sldChg>
      <pc:sldChg chg="modSp new">
        <pc:chgData name="Kim Taeheon" userId="385814b8f76df9d8" providerId="Windows Live" clId="Web-{6EBA58F4-8ACD-4A5B-BF50-3F40743B4BD1}" dt="2020-11-12T09:55:29.680" v="54" actId="20577"/>
        <pc:sldMkLst>
          <pc:docMk/>
          <pc:sldMk cId="3242779959" sldId="258"/>
        </pc:sldMkLst>
        <pc:spChg chg="mod">
          <ac:chgData name="Kim Taeheon" userId="385814b8f76df9d8" providerId="Windows Live" clId="Web-{6EBA58F4-8ACD-4A5B-BF50-3F40743B4BD1}" dt="2020-11-12T09:54:43.991" v="34" actId="20577"/>
          <ac:spMkLst>
            <pc:docMk/>
            <pc:sldMk cId="3242779959" sldId="258"/>
            <ac:spMk id="2" creationId="{617E75F3-F513-48E5-AA42-8935853EE429}"/>
          </ac:spMkLst>
        </pc:spChg>
        <pc:spChg chg="mod">
          <ac:chgData name="Kim Taeheon" userId="385814b8f76df9d8" providerId="Windows Live" clId="Web-{6EBA58F4-8ACD-4A5B-BF50-3F40743B4BD1}" dt="2020-11-12T09:55:29.680" v="54" actId="20577"/>
          <ac:spMkLst>
            <pc:docMk/>
            <pc:sldMk cId="3242779959" sldId="258"/>
            <ac:spMk id="3" creationId="{8214F26D-66BB-4B63-9033-158B5A2BAC5F}"/>
          </ac:spMkLst>
        </pc:spChg>
      </pc:sldChg>
      <pc:sldChg chg="modSp new">
        <pc:chgData name="Kim Taeheon" userId="385814b8f76df9d8" providerId="Windows Live" clId="Web-{6EBA58F4-8ACD-4A5B-BF50-3F40743B4BD1}" dt="2020-11-12T09:55:40.862" v="61" actId="20577"/>
        <pc:sldMkLst>
          <pc:docMk/>
          <pc:sldMk cId="962541800" sldId="259"/>
        </pc:sldMkLst>
        <pc:spChg chg="mod">
          <ac:chgData name="Kim Taeheon" userId="385814b8f76df9d8" providerId="Windows Live" clId="Web-{6EBA58F4-8ACD-4A5B-BF50-3F40743B4BD1}" dt="2020-11-12T09:55:40.862" v="61" actId="20577"/>
          <ac:spMkLst>
            <pc:docMk/>
            <pc:sldMk cId="962541800" sldId="259"/>
            <ac:spMk id="2" creationId="{493E8BBA-361C-4D84-9E10-A85F2D180733}"/>
          </ac:spMkLst>
        </pc:spChg>
        <pc:spChg chg="mod">
          <ac:chgData name="Kim Taeheon" userId="385814b8f76df9d8" providerId="Windows Live" clId="Web-{6EBA58F4-8ACD-4A5B-BF50-3F40743B4BD1}" dt="2020-11-12T09:55:40.753" v="59" actId="20577"/>
          <ac:spMkLst>
            <pc:docMk/>
            <pc:sldMk cId="962541800" sldId="259"/>
            <ac:spMk id="3" creationId="{04162984-6B5E-4E67-9674-E04017220E67}"/>
          </ac:spMkLst>
        </pc:spChg>
      </pc:sldChg>
      <pc:sldChg chg="modSp new">
        <pc:chgData name="Kim Taeheon" userId="385814b8f76df9d8" providerId="Windows Live" clId="Web-{6EBA58F4-8ACD-4A5B-BF50-3F40743B4BD1}" dt="2020-11-12T09:55:50.284" v="70" actId="20577"/>
        <pc:sldMkLst>
          <pc:docMk/>
          <pc:sldMk cId="2998971066" sldId="260"/>
        </pc:sldMkLst>
        <pc:spChg chg="mod">
          <ac:chgData name="Kim Taeheon" userId="385814b8f76df9d8" providerId="Windows Live" clId="Web-{6EBA58F4-8ACD-4A5B-BF50-3F40743B4BD1}" dt="2020-11-12T09:55:45.112" v="65" actId="20577"/>
          <ac:spMkLst>
            <pc:docMk/>
            <pc:sldMk cId="2998971066" sldId="260"/>
            <ac:spMk id="2" creationId="{BA8DA730-BBD2-469D-9176-749598F88C07}"/>
          </ac:spMkLst>
        </pc:spChg>
        <pc:spChg chg="mod">
          <ac:chgData name="Kim Taeheon" userId="385814b8f76df9d8" providerId="Windows Live" clId="Web-{6EBA58F4-8ACD-4A5B-BF50-3F40743B4BD1}" dt="2020-11-12T09:55:50.284" v="70" actId="20577"/>
          <ac:spMkLst>
            <pc:docMk/>
            <pc:sldMk cId="2998971066" sldId="260"/>
            <ac:spMk id="3" creationId="{C290ABC8-AAE2-4E71-AE3D-856CB10372BF}"/>
          </ac:spMkLst>
        </pc:spChg>
      </pc:sldChg>
      <pc:sldChg chg="modSp new">
        <pc:chgData name="Kim Taeheon" userId="385814b8f76df9d8" providerId="Windows Live" clId="Web-{6EBA58F4-8ACD-4A5B-BF50-3F40743B4BD1}" dt="2020-11-12T09:56:00.097" v="78" actId="20577"/>
        <pc:sldMkLst>
          <pc:docMk/>
          <pc:sldMk cId="554421043" sldId="261"/>
        </pc:sldMkLst>
        <pc:spChg chg="mod">
          <ac:chgData name="Kim Taeheon" userId="385814b8f76df9d8" providerId="Windows Live" clId="Web-{6EBA58F4-8ACD-4A5B-BF50-3F40743B4BD1}" dt="2020-11-12T09:55:58.972" v="73" actId="20577"/>
          <ac:spMkLst>
            <pc:docMk/>
            <pc:sldMk cId="554421043" sldId="261"/>
            <ac:spMk id="2" creationId="{242E785E-C2CE-4944-BEAB-4758CB76196C}"/>
          </ac:spMkLst>
        </pc:spChg>
        <pc:spChg chg="mod">
          <ac:chgData name="Kim Taeheon" userId="385814b8f76df9d8" providerId="Windows Live" clId="Web-{6EBA58F4-8ACD-4A5B-BF50-3F40743B4BD1}" dt="2020-11-12T09:56:00.097" v="78" actId="20577"/>
          <ac:spMkLst>
            <pc:docMk/>
            <pc:sldMk cId="554421043" sldId="261"/>
            <ac:spMk id="3" creationId="{A87B4BBC-67CC-4B18-93F5-9198EB419D0F}"/>
          </ac:spMkLst>
        </pc:spChg>
      </pc:sldChg>
      <pc:sldChg chg="new del">
        <pc:chgData name="Kim Taeheon" userId="385814b8f76df9d8" providerId="Windows Live" clId="Web-{6EBA58F4-8ACD-4A5B-BF50-3F40743B4BD1}" dt="2020-11-12T09:56:04.409" v="81"/>
        <pc:sldMkLst>
          <pc:docMk/>
          <pc:sldMk cId="103619099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Section 73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/>
              <a:t>SQL -DCL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D371-10D9-4C39-AC88-C6BC0BBE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DCL(데이터 제어어의 개념)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355-8A86-4CD0-9774-20AD0E9F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</a:t>
            </a:r>
            <a:r>
              <a:rPr lang="ko-KR" dirty="0" err="1">
                <a:ea typeface="+mn-lt"/>
                <a:cs typeface="+mn-lt"/>
              </a:rPr>
              <a:t>DCL은</a:t>
            </a:r>
            <a:r>
              <a:rPr lang="ko-KR" dirty="0">
                <a:ea typeface="+mn-lt"/>
                <a:cs typeface="+mn-lt"/>
              </a:rPr>
              <a:t> 데이터의 </a:t>
            </a:r>
            <a:r>
              <a:rPr lang="ko-KR" dirty="0" err="1">
                <a:ea typeface="+mn-lt"/>
                <a:cs typeface="+mn-lt"/>
              </a:rPr>
              <a:t>보안,무결성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회복,병행</a:t>
            </a:r>
            <a:r>
              <a:rPr lang="ko-KR" dirty="0">
                <a:ea typeface="+mn-lt"/>
                <a:cs typeface="+mn-lt"/>
              </a:rPr>
              <a:t> 제어 등을 정의하는데 사용하는 언어이다.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</a:t>
            </a:r>
            <a:r>
              <a:rPr lang="ko-KR" dirty="0" err="1">
                <a:ea typeface="+mn-lt"/>
                <a:cs typeface="+mn-lt"/>
              </a:rPr>
              <a:t>DCL은</a:t>
            </a:r>
            <a:r>
              <a:rPr lang="ko-KR" dirty="0">
                <a:ea typeface="+mn-lt"/>
                <a:cs typeface="+mn-lt"/>
              </a:rPr>
              <a:t> 데이터베이스 관리자가 데이터를 관리하는 목적으로 사용한다.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143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5F3-F513-48E5-AA42-8935853E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GRANT/REVOKE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F26D-66BB-4B63-9033-158B5A2B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sz="2400" dirty="0">
                <a:latin typeface="Consolas"/>
                <a:ea typeface="맑은 고딕"/>
              </a:rPr>
              <a:t>grant 사용자등급 to 사용자_id [identified by 암호];
</a:t>
            </a:r>
            <a:r>
              <a:rPr lang="ko-KR" sz="2400" dirty="0" err="1">
                <a:latin typeface="Consolas"/>
                <a:ea typeface="맑은 고딕"/>
              </a:rPr>
              <a:t>revoke</a:t>
            </a:r>
            <a:r>
              <a:rPr lang="ko-KR" sz="2400" dirty="0">
                <a:latin typeface="Consolas"/>
                <a:ea typeface="맑은 고딕"/>
              </a:rPr>
              <a:t> 사용자등급 </a:t>
            </a:r>
            <a:r>
              <a:rPr lang="ko-KR" sz="2400" dirty="0" err="1">
                <a:latin typeface="Consolas"/>
                <a:ea typeface="맑은 고딕"/>
              </a:rPr>
              <a:t>from</a:t>
            </a:r>
            <a:r>
              <a:rPr lang="ko-KR" sz="2400" dirty="0">
                <a:latin typeface="Consolas"/>
                <a:ea typeface="맑은 고딕"/>
              </a:rPr>
              <a:t> 사용자_</a:t>
            </a:r>
            <a:r>
              <a:rPr lang="en-US" altLang="ko-KR" sz="2400" dirty="0">
                <a:latin typeface="Consolas"/>
                <a:ea typeface="맑은 고딕"/>
              </a:rPr>
              <a:t>id</a:t>
            </a:r>
            <a:endParaRPr lang="ko-KR" altLang="en-US" sz="2400">
              <a:latin typeface="맑은 고딕" panose="020F0502020204030204"/>
              <a:ea typeface="맑은 고딕"/>
            </a:endParaRPr>
          </a:p>
          <a:p>
            <a:r>
              <a:rPr lang="en-US" altLang="ko-KR" sz="2400" dirty="0">
                <a:latin typeface="Consolas"/>
                <a:ea typeface="맑은 고딕"/>
              </a:rPr>
              <a:t>grant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resource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to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Nabi</a:t>
            </a:r>
            <a:r>
              <a:rPr lang="ko-KR" sz="2400" dirty="0">
                <a:latin typeface="Consolas"/>
                <a:ea typeface="맑은 고딕"/>
              </a:rPr>
              <a:t>
</a:t>
            </a:r>
            <a:r>
              <a:rPr lang="ko-KR" sz="2400" err="1">
                <a:latin typeface="Consolas"/>
                <a:ea typeface="맑은 고딕"/>
              </a:rPr>
              <a:t>revoke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connect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from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Nabi</a:t>
            </a:r>
            <a:r>
              <a:rPr lang="ko-KR" sz="2400" dirty="0">
                <a:latin typeface="Consolas"/>
                <a:ea typeface="맑은 고딕"/>
              </a:rPr>
              <a:t>
</a:t>
            </a:r>
            <a:r>
              <a:rPr lang="ko-KR" sz="2400" i="1" dirty="0">
                <a:latin typeface="Consolas"/>
                <a:ea typeface="맑은 고딕"/>
              </a:rPr>
              <a:t># *</a:t>
            </a:r>
            <a:r>
              <a:rPr lang="ko-KR" sz="2400" i="1" err="1">
                <a:latin typeface="Consolas"/>
                <a:ea typeface="맑은 고딕"/>
              </a:rPr>
              <a:t>resource</a:t>
            </a:r>
            <a:r>
              <a:rPr lang="ko-KR" sz="2400" i="1" dirty="0">
                <a:latin typeface="Consolas"/>
                <a:ea typeface="맑은 고딕"/>
              </a:rPr>
              <a:t>=데이터 베이스 및 테이블 생성 권한</a:t>
            </a:r>
            <a:r>
              <a:rPr lang="ko-KR" sz="2400" dirty="0">
                <a:latin typeface="Consolas"/>
                <a:ea typeface="맑은 고딕"/>
              </a:rPr>
              <a:t>
</a:t>
            </a:r>
            <a:r>
              <a:rPr lang="ko-KR" sz="2400" i="1" dirty="0">
                <a:latin typeface="Consolas"/>
                <a:ea typeface="맑은 고딕"/>
              </a:rPr>
              <a:t># *</a:t>
            </a:r>
            <a:r>
              <a:rPr lang="ko-KR" sz="2400" i="1" err="1">
                <a:latin typeface="Consolas"/>
                <a:ea typeface="맑은 고딕"/>
              </a:rPr>
              <a:t>connect</a:t>
            </a:r>
            <a:r>
              <a:rPr lang="ko-KR" sz="2400" i="1" dirty="0">
                <a:latin typeface="Consolas"/>
                <a:ea typeface="맑은 고딕"/>
              </a:rPr>
              <a:t>= 데이터베이스 정보 검색 권한</a:t>
            </a:r>
          </a:p>
          <a:p>
            <a:endParaRPr lang="ko-KR" sz="2400" i="1" dirty="0">
              <a:latin typeface="Consolas"/>
              <a:ea typeface="맑은 고딕"/>
            </a:endParaRPr>
          </a:p>
          <a:p>
            <a:r>
              <a:rPr lang="ko-KR" sz="2400" dirty="0">
                <a:latin typeface="Consolas"/>
                <a:ea typeface="맑은 고딕"/>
              </a:rPr>
              <a:t>grant 권한 on 개체 to 사용자 [with grant options]; 
</a:t>
            </a:r>
            <a:r>
              <a:rPr lang="ko-KR" sz="2400" err="1">
                <a:latin typeface="Consolas"/>
                <a:ea typeface="맑은 고딕"/>
              </a:rPr>
              <a:t>revoke</a:t>
            </a:r>
            <a:r>
              <a:rPr lang="ko-KR" sz="2400" dirty="0">
                <a:latin typeface="Consolas"/>
                <a:ea typeface="맑은 고딕"/>
              </a:rPr>
              <a:t> [</a:t>
            </a:r>
            <a:r>
              <a:rPr lang="ko-KR" sz="2400" err="1">
                <a:latin typeface="Consolas"/>
                <a:ea typeface="맑은 고딕"/>
              </a:rPr>
              <a:t>grant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option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for</a:t>
            </a:r>
            <a:r>
              <a:rPr lang="ko-KR" sz="2400" dirty="0">
                <a:latin typeface="Consolas"/>
                <a:ea typeface="맑은 고딕"/>
              </a:rPr>
              <a:t>] 권한 </a:t>
            </a:r>
            <a:r>
              <a:rPr lang="ko-KR" sz="2400" err="1">
                <a:latin typeface="Consolas"/>
                <a:ea typeface="맑은 고딕"/>
              </a:rPr>
              <a:t>on</a:t>
            </a:r>
            <a:r>
              <a:rPr lang="ko-KR" sz="2400" dirty="0">
                <a:latin typeface="Consolas"/>
                <a:ea typeface="맑은 고딕"/>
              </a:rPr>
              <a:t> 개체 </a:t>
            </a:r>
            <a:r>
              <a:rPr lang="ko-KR" sz="2400" err="1">
                <a:latin typeface="Consolas"/>
                <a:ea typeface="맑은 고딕"/>
              </a:rPr>
              <a:t>from</a:t>
            </a:r>
            <a:r>
              <a:rPr lang="ko-KR" sz="2400" dirty="0">
                <a:latin typeface="Consolas"/>
                <a:ea typeface="맑은 고딕"/>
              </a:rPr>
              <a:t> 사용자 [</a:t>
            </a:r>
            <a:r>
              <a:rPr lang="ko-KR" sz="2400" err="1">
                <a:latin typeface="Consolas"/>
                <a:ea typeface="맑은 고딕"/>
              </a:rPr>
              <a:t>cascade</a:t>
            </a:r>
            <a:r>
              <a:rPr lang="ko-KR" sz="2400" dirty="0">
                <a:latin typeface="Consolas"/>
                <a:ea typeface="맑은 고딕"/>
              </a:rPr>
              <a:t>];</a:t>
            </a:r>
            <a:endParaRPr lang="ko-KR" altLang="en-US" sz="2400" i="1">
              <a:latin typeface="Consolas"/>
              <a:ea typeface="맑은 고딕"/>
            </a:endParaRPr>
          </a:p>
          <a:p>
            <a:r>
              <a:rPr lang="ko-KR" sz="2400" err="1">
                <a:latin typeface="Consolas"/>
                <a:ea typeface="맑은 고딕"/>
              </a:rPr>
              <a:t>grant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all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on</a:t>
            </a:r>
            <a:r>
              <a:rPr lang="ko-KR" sz="2400" dirty="0">
                <a:latin typeface="Consolas"/>
                <a:ea typeface="맑은 고딕"/>
              </a:rPr>
              <a:t> 고객 </a:t>
            </a:r>
            <a:r>
              <a:rPr lang="ko-KR" sz="2400" err="1">
                <a:latin typeface="Consolas"/>
                <a:ea typeface="맑은 고딕"/>
              </a:rPr>
              <a:t>to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Nabi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with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grant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options</a:t>
            </a:r>
            <a:r>
              <a:rPr lang="ko-KR" sz="2400" dirty="0">
                <a:latin typeface="Consolas"/>
                <a:ea typeface="맑은 고딕"/>
              </a:rPr>
              <a:t>
</a:t>
            </a:r>
            <a:r>
              <a:rPr lang="ko-KR" sz="2400" err="1">
                <a:latin typeface="Consolas"/>
                <a:ea typeface="맑은 고딕"/>
              </a:rPr>
              <a:t>revoke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grant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option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for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update</a:t>
            </a:r>
            <a:r>
              <a:rPr lang="ko-KR" altLang="en-US" sz="2400" dirty="0">
                <a:latin typeface="Consolas"/>
                <a:ea typeface="맑은 고딕"/>
              </a:rPr>
              <a:t> 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on</a:t>
            </a:r>
            <a:r>
              <a:rPr lang="ko-KR" sz="2400" dirty="0">
                <a:latin typeface="Consolas"/>
                <a:ea typeface="맑은 고딕"/>
              </a:rPr>
              <a:t> 고객 </a:t>
            </a:r>
            <a:r>
              <a:rPr lang="ko-KR" sz="2400" err="1">
                <a:latin typeface="Consolas"/>
                <a:ea typeface="맑은 고딕"/>
              </a:rPr>
              <a:t>from</a:t>
            </a:r>
            <a:r>
              <a:rPr lang="ko-KR" sz="2400" dirty="0">
                <a:latin typeface="Consolas"/>
                <a:ea typeface="맑은 고딕"/>
              </a:rPr>
              <a:t> </a:t>
            </a:r>
            <a:r>
              <a:rPr lang="ko-KR" sz="2400" err="1">
                <a:latin typeface="Consolas"/>
                <a:ea typeface="맑은 고딕"/>
              </a:rPr>
              <a:t>star</a:t>
            </a:r>
            <a:r>
              <a:rPr lang="ko-KR" sz="2400" dirty="0">
                <a:latin typeface="Consolas"/>
                <a:ea typeface="맑은 고딕"/>
              </a:rPr>
              <a:t>;</a:t>
            </a:r>
            <a:endParaRPr lang="ko-KR" altLang="en-US" sz="2400" i="1" dirty="0">
              <a:latin typeface="Consolas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277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8BBA-361C-4D84-9E10-A85F2D18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commit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2984-6B5E-4E67-9674-E0401722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-트랜잭션이 성공적으로 끝나면 데이터베이스가 새로운 일관성 상태를 가지기 위해 데이터베이스에 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54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A730-BBD2-469D-9176-749598F8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rollback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ABC8-AAE2-4E71-AE3D-856CB103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아직 </a:t>
            </a:r>
            <a:r>
              <a:rPr lang="ko-KR" dirty="0" err="1">
                <a:ea typeface="+mn-lt"/>
                <a:cs typeface="+mn-lt"/>
              </a:rPr>
              <a:t>commit되지</a:t>
            </a:r>
            <a:r>
              <a:rPr lang="ko-KR" dirty="0">
                <a:ea typeface="+mn-lt"/>
                <a:cs typeface="+mn-lt"/>
              </a:rPr>
              <a:t> 않은 모든 내용들을 취소하고 데이터베이스를 이전 상태로 되돌리는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97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785E-C2CE-4944-BEAB-4758CB76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 </a:t>
            </a:r>
            <a:r>
              <a:rPr lang="ko-KR" dirty="0" err="1">
                <a:ea typeface="+mj-lt"/>
                <a:cs typeface="+mj-lt"/>
              </a:rPr>
              <a:t>savepoint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4BBC-67CC-4B18-93F5-9198EB41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트랜잭션 내에 </a:t>
            </a:r>
            <a:r>
              <a:rPr lang="ko-KR" dirty="0" err="1">
                <a:ea typeface="+mn-lt"/>
                <a:cs typeface="+mn-lt"/>
              </a:rPr>
              <a:t>rollback</a:t>
            </a:r>
            <a:r>
              <a:rPr lang="ko-KR" dirty="0">
                <a:ea typeface="+mn-lt"/>
                <a:cs typeface="+mn-lt"/>
              </a:rPr>
              <a:t> 할 위치인 저장점을 지정하는 명령어이다.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2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73</vt:lpstr>
      <vt:lpstr>DCL(데이터 제어어의 개념)</vt:lpstr>
      <vt:lpstr>GRANT/REVOKE</vt:lpstr>
      <vt:lpstr>commit</vt:lpstr>
      <vt:lpstr>rollback</vt:lpstr>
      <vt:lpstr> savepoint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DCL(데이터 제어어의 개념)</dc:title>
  <dc:creator/>
  <cp:lastModifiedBy/>
  <cp:revision>22</cp:revision>
  <dcterms:created xsi:type="dcterms:W3CDTF">2012-07-30T17:18:39Z</dcterms:created>
  <dcterms:modified xsi:type="dcterms:W3CDTF">2020-11-12T09:56:07Z</dcterms:modified>
</cp:coreProperties>
</file>