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7A93B-D6CA-43C2-A0C4-C6AD77DB20A3}" v="60" dt="2020-11-12T09:59:15.794"/>
    <p1510:client id="{F29B3B9B-56BF-451B-9210-9777A4C89FA8}" v="32" dt="2020-11-12T09:57:32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8797A93B-D6CA-43C2-A0C4-C6AD77DB20A3}"/>
    <pc:docChg chg="addSld delSld modSld">
      <pc:chgData name="Kim Taeheon" userId="385814b8f76df9d8" providerId="Windows Live" clId="Web-{8797A93B-D6CA-43C2-A0C4-C6AD77DB20A3}" dt="2020-11-12T09:59:15.794" v="49"/>
      <pc:docMkLst>
        <pc:docMk/>
      </pc:docMkLst>
      <pc:sldChg chg="modSp new">
        <pc:chgData name="Kim Taeheon" userId="385814b8f76df9d8" providerId="Windows Live" clId="Web-{8797A93B-D6CA-43C2-A0C4-C6AD77DB20A3}" dt="2020-11-12T09:58:30.902" v="8" actId="20577"/>
        <pc:sldMkLst>
          <pc:docMk/>
          <pc:sldMk cId="4289499706" sldId="257"/>
        </pc:sldMkLst>
        <pc:spChg chg="mod">
          <ac:chgData name="Kim Taeheon" userId="385814b8f76df9d8" providerId="Windows Live" clId="Web-{8797A93B-D6CA-43C2-A0C4-C6AD77DB20A3}" dt="2020-11-12T09:58:29.793" v="4" actId="20577"/>
          <ac:spMkLst>
            <pc:docMk/>
            <pc:sldMk cId="4289499706" sldId="257"/>
            <ac:spMk id="2" creationId="{631C863E-4507-4426-9E2C-5D418CFCAC65}"/>
          </ac:spMkLst>
        </pc:spChg>
        <pc:spChg chg="mod">
          <ac:chgData name="Kim Taeheon" userId="385814b8f76df9d8" providerId="Windows Live" clId="Web-{8797A93B-D6CA-43C2-A0C4-C6AD77DB20A3}" dt="2020-11-12T09:58:30.902" v="8" actId="20577"/>
          <ac:spMkLst>
            <pc:docMk/>
            <pc:sldMk cId="4289499706" sldId="257"/>
            <ac:spMk id="3" creationId="{97AF7BF7-F902-4902-8EE3-4C2BCB0E0C75}"/>
          </ac:spMkLst>
        </pc:spChg>
      </pc:sldChg>
      <pc:sldChg chg="del">
        <pc:chgData name="Kim Taeheon" userId="385814b8f76df9d8" providerId="Windows Live" clId="Web-{8797A93B-D6CA-43C2-A0C4-C6AD77DB20A3}" dt="2020-11-12T09:58:18.761" v="1"/>
        <pc:sldMkLst>
          <pc:docMk/>
          <pc:sldMk cId="1908329593" sldId="258"/>
        </pc:sldMkLst>
      </pc:sldChg>
      <pc:sldChg chg="modSp new">
        <pc:chgData name="Kim Taeheon" userId="385814b8f76df9d8" providerId="Windows Live" clId="Web-{8797A93B-D6CA-43C2-A0C4-C6AD77DB20A3}" dt="2020-11-12T09:58:42.356" v="18" actId="20577"/>
        <pc:sldMkLst>
          <pc:docMk/>
          <pc:sldMk cId="2106575764" sldId="258"/>
        </pc:sldMkLst>
        <pc:spChg chg="mod">
          <ac:chgData name="Kim Taeheon" userId="385814b8f76df9d8" providerId="Windows Live" clId="Web-{8797A93B-D6CA-43C2-A0C4-C6AD77DB20A3}" dt="2020-11-12T09:58:35.637" v="11" actId="20577"/>
          <ac:spMkLst>
            <pc:docMk/>
            <pc:sldMk cId="2106575764" sldId="258"/>
            <ac:spMk id="2" creationId="{68DE0054-6554-431C-9C8C-1BEAC941DB5A}"/>
          </ac:spMkLst>
        </pc:spChg>
        <pc:spChg chg="mod">
          <ac:chgData name="Kim Taeheon" userId="385814b8f76df9d8" providerId="Windows Live" clId="Web-{8797A93B-D6CA-43C2-A0C4-C6AD77DB20A3}" dt="2020-11-12T09:58:42.356" v="18" actId="20577"/>
          <ac:spMkLst>
            <pc:docMk/>
            <pc:sldMk cId="2106575764" sldId="258"/>
            <ac:spMk id="3" creationId="{931D8B57-0E0D-4379-BDBD-6830541DF6C4}"/>
          </ac:spMkLst>
        </pc:spChg>
      </pc:sldChg>
      <pc:sldChg chg="modSp new">
        <pc:chgData name="Kim Taeheon" userId="385814b8f76df9d8" providerId="Windows Live" clId="Web-{8797A93B-D6CA-43C2-A0C4-C6AD77DB20A3}" dt="2020-11-12T09:58:52.028" v="28" actId="20577"/>
        <pc:sldMkLst>
          <pc:docMk/>
          <pc:sldMk cId="3595976544" sldId="259"/>
        </pc:sldMkLst>
        <pc:spChg chg="mod">
          <ac:chgData name="Kim Taeheon" userId="385814b8f76df9d8" providerId="Windows Live" clId="Web-{8797A93B-D6CA-43C2-A0C4-C6AD77DB20A3}" dt="2020-11-12T09:58:45.809" v="21" actId="20577"/>
          <ac:spMkLst>
            <pc:docMk/>
            <pc:sldMk cId="3595976544" sldId="259"/>
            <ac:spMk id="2" creationId="{CCCC37F7-7456-43F2-BDF0-E99D097BBD86}"/>
          </ac:spMkLst>
        </pc:spChg>
        <pc:spChg chg="mod">
          <ac:chgData name="Kim Taeheon" userId="385814b8f76df9d8" providerId="Windows Live" clId="Web-{8797A93B-D6CA-43C2-A0C4-C6AD77DB20A3}" dt="2020-11-12T09:58:52.028" v="28" actId="20577"/>
          <ac:spMkLst>
            <pc:docMk/>
            <pc:sldMk cId="3595976544" sldId="259"/>
            <ac:spMk id="3" creationId="{A9F5A239-66DC-4094-ADE5-0D8902F70AF9}"/>
          </ac:spMkLst>
        </pc:spChg>
      </pc:sldChg>
      <pc:sldChg chg="addSp delSp modSp new">
        <pc:chgData name="Kim Taeheon" userId="385814b8f76df9d8" providerId="Windows Live" clId="Web-{8797A93B-D6CA-43C2-A0C4-C6AD77DB20A3}" dt="2020-11-12T09:59:09.403" v="46" actId="20577"/>
        <pc:sldMkLst>
          <pc:docMk/>
          <pc:sldMk cId="370047531" sldId="260"/>
        </pc:sldMkLst>
        <pc:spChg chg="mod">
          <ac:chgData name="Kim Taeheon" userId="385814b8f76df9d8" providerId="Windows Live" clId="Web-{8797A93B-D6CA-43C2-A0C4-C6AD77DB20A3}" dt="2020-11-12T09:58:55.215" v="31" actId="20577"/>
          <ac:spMkLst>
            <pc:docMk/>
            <pc:sldMk cId="370047531" sldId="260"/>
            <ac:spMk id="2" creationId="{153FD897-B6A0-4446-A616-695D589E11DE}"/>
          </ac:spMkLst>
        </pc:spChg>
        <pc:spChg chg="add del mod">
          <ac:chgData name="Kim Taeheon" userId="385814b8f76df9d8" providerId="Windows Live" clId="Web-{8797A93B-D6CA-43C2-A0C4-C6AD77DB20A3}" dt="2020-11-12T09:59:09.403" v="46" actId="20577"/>
          <ac:spMkLst>
            <pc:docMk/>
            <pc:sldMk cId="370047531" sldId="260"/>
            <ac:spMk id="3" creationId="{9B43A470-026A-4D87-A8A5-214E29FE57B1}"/>
          </ac:spMkLst>
        </pc:spChg>
        <pc:spChg chg="add del mod">
          <ac:chgData name="Kim Taeheon" userId="385814b8f76df9d8" providerId="Windows Live" clId="Web-{8797A93B-D6CA-43C2-A0C4-C6AD77DB20A3}" dt="2020-11-12T09:58:59.309" v="38"/>
          <ac:spMkLst>
            <pc:docMk/>
            <pc:sldMk cId="370047531" sldId="260"/>
            <ac:spMk id="11" creationId="{5AFE3F45-2063-4264-8ABB-3693C6A2C711}"/>
          </ac:spMkLst>
        </pc:spChg>
        <pc:graphicFrameChg chg="add del mod ord modGraphic">
          <ac:chgData name="Kim Taeheon" userId="385814b8f76df9d8" providerId="Windows Live" clId="Web-{8797A93B-D6CA-43C2-A0C4-C6AD77DB20A3}" dt="2020-11-12T09:59:00.403" v="39"/>
          <ac:graphicFrameMkLst>
            <pc:docMk/>
            <pc:sldMk cId="370047531" sldId="260"/>
            <ac:graphicFrameMk id="4" creationId="{BDDA4F2C-713B-491A-9F38-5D6A00DA7B7B}"/>
          </ac:graphicFrameMkLst>
        </pc:graphicFrameChg>
      </pc:sldChg>
      <pc:sldChg chg="new del">
        <pc:chgData name="Kim Taeheon" userId="385814b8f76df9d8" providerId="Windows Live" clId="Web-{8797A93B-D6CA-43C2-A0C4-C6AD77DB20A3}" dt="2020-11-12T09:59:15.794" v="49"/>
        <pc:sldMkLst>
          <pc:docMk/>
          <pc:sldMk cId="1029712292" sldId="261"/>
        </pc:sldMkLst>
      </pc:sldChg>
    </pc:docChg>
  </pc:docChgLst>
  <pc:docChgLst>
    <pc:chgData name="Kim Taeheon" userId="385814b8f76df9d8" providerId="Windows Live" clId="Web-{F29B3B9B-56BF-451B-9210-9777A4C89FA8}"/>
    <pc:docChg chg="addSld modSld">
      <pc:chgData name="Kim Taeheon" userId="385814b8f76df9d8" providerId="Windows Live" clId="Web-{F29B3B9B-56BF-451B-9210-9777A4C89FA8}" dt="2020-11-12T09:57:32.112" v="29"/>
      <pc:docMkLst>
        <pc:docMk/>
      </pc:docMkLst>
      <pc:sldChg chg="modSp">
        <pc:chgData name="Kim Taeheon" userId="385814b8f76df9d8" providerId="Windows Live" clId="Web-{F29B3B9B-56BF-451B-9210-9777A4C89FA8}" dt="2020-11-12T09:57:32.018" v="26" actId="20577"/>
        <pc:sldMkLst>
          <pc:docMk/>
          <pc:sldMk cId="3569210928" sldId="256"/>
        </pc:sldMkLst>
        <pc:spChg chg="mod">
          <ac:chgData name="Kim Taeheon" userId="385814b8f76df9d8" providerId="Windows Live" clId="Web-{F29B3B9B-56BF-451B-9210-9777A4C89FA8}" dt="2020-11-12T09:56:58.627" v="1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F29B3B9B-56BF-451B-9210-9777A4C89FA8}" dt="2020-11-12T09:57:32.018" v="2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new">
        <pc:chgData name="Kim Taeheon" userId="385814b8f76df9d8" providerId="Windows Live" clId="Web-{F29B3B9B-56BF-451B-9210-9777A4C89FA8}" dt="2020-11-12T09:57:32.112" v="29"/>
        <pc:sldMkLst>
          <pc:docMk/>
          <pc:sldMk cId="190832959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Section</a:t>
            </a:r>
            <a:r>
              <a:rPr lang="ko-KR" altLang="en-US">
                <a:ea typeface="맑은 고딕"/>
              </a:rPr>
              <a:t> 74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SQL - DML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863E-4507-4426-9E2C-5D418CFC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DML (데이터 </a:t>
            </a:r>
            <a:r>
              <a:rPr lang="ko-KR" err="1">
                <a:ea typeface="+mj-lt"/>
                <a:cs typeface="+mj-lt"/>
              </a:rPr>
              <a:t>조작어</a:t>
            </a:r>
            <a:r>
              <a:rPr lang="ko-KR">
                <a:ea typeface="+mj-lt"/>
                <a:cs typeface="+mj-lt"/>
              </a:rPr>
              <a:t>)의 개념</a:t>
            </a:r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7BF7-F902-4902-8EE3-4C2BCB0E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=</a:t>
            </a:r>
            <a:r>
              <a:rPr lang="ko-KR" err="1">
                <a:ea typeface="+mn-lt"/>
                <a:cs typeface="+mn-lt"/>
              </a:rPr>
              <a:t>DML은</a:t>
            </a:r>
            <a:r>
              <a:rPr lang="ko-KR">
                <a:ea typeface="+mn-lt"/>
                <a:cs typeface="+mn-lt"/>
              </a:rPr>
              <a:t> 데이터베이스 사용자가 응용 프로그램이나 </a:t>
            </a:r>
            <a:r>
              <a:rPr lang="ko-KR" err="1">
                <a:ea typeface="+mn-lt"/>
                <a:cs typeface="+mn-lt"/>
              </a:rPr>
              <a:t>질의어를</a:t>
            </a:r>
            <a:r>
              <a:rPr lang="ko-KR">
                <a:ea typeface="+mn-lt"/>
                <a:cs typeface="+mn-lt"/>
              </a:rPr>
              <a:t> 통해 저장된 데이터를 실질적으로 관리하는데 사용되는 언어이다.</a:t>
            </a:r>
            <a:endParaRPr lang="ko-KR" altLang="en-US"/>
          </a:p>
          <a:p>
            <a:r>
              <a:rPr lang="ko-KR">
                <a:ea typeface="+mn-lt"/>
                <a:cs typeface="+mn-lt"/>
              </a:rPr>
              <a:t>= </a:t>
            </a:r>
            <a:r>
              <a:rPr lang="ko-KR" err="1">
                <a:ea typeface="+mn-lt"/>
                <a:cs typeface="+mn-lt"/>
              </a:rPr>
              <a:t>DML은</a:t>
            </a:r>
            <a:r>
              <a:rPr lang="ko-KR">
                <a:ea typeface="+mn-lt"/>
                <a:cs typeface="+mn-lt"/>
              </a:rPr>
              <a:t> 데이터베이스 사용자와 데이터베이스 관리 시스템 간의 인터페이스를 제공한다.</a:t>
            </a:r>
            <a:endParaRPr lang="ko-KR"/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8949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0054-6554-431C-9C8C-1BEAC941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err="1">
                <a:ea typeface="+mj-lt"/>
                <a:cs typeface="+mj-lt"/>
              </a:rPr>
              <a:t>삽입문</a:t>
            </a:r>
            <a:endParaRPr lang="ko-KR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8B57-0E0D-4379-BDBD-6830541D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err="1">
                <a:latin typeface="Consolas"/>
                <a:ea typeface="맑은 고딕"/>
              </a:rPr>
              <a:t>insert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into</a:t>
            </a:r>
            <a:r>
              <a:rPr lang="ko-KR">
                <a:latin typeface="Consolas"/>
                <a:ea typeface="맑은 고딕"/>
              </a:rPr>
              <a:t> 테이블명([속성명1,속성명2,..])
	</a:t>
            </a:r>
            <a:r>
              <a:rPr lang="ko-KR" err="1">
                <a:latin typeface="Consolas"/>
                <a:ea typeface="맑은 고딕"/>
              </a:rPr>
              <a:t>values</a:t>
            </a:r>
            <a:r>
              <a:rPr lang="ko-KR">
                <a:latin typeface="Consolas"/>
                <a:ea typeface="맑은 고딕"/>
              </a:rPr>
              <a:t>(데이터1,데이터2,..)</a:t>
            </a:r>
            <a:endParaRPr lang="ko-KR" altLang="en-US">
              <a:latin typeface="맑은 고딕" panose="020F0502020204030204"/>
              <a:ea typeface="맑은 고딕"/>
            </a:endParaRPr>
          </a:p>
          <a:p>
            <a:r>
              <a:rPr lang="ko-KR" err="1">
                <a:latin typeface="Consolas"/>
                <a:ea typeface="맑은 고딕"/>
              </a:rPr>
              <a:t>insert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into</a:t>
            </a:r>
            <a:r>
              <a:rPr lang="ko-KR">
                <a:latin typeface="Consolas"/>
                <a:ea typeface="맑은 고딕"/>
              </a:rPr>
              <a:t> 고객(</a:t>
            </a:r>
            <a:r>
              <a:rPr lang="ko-KR" err="1">
                <a:latin typeface="Consolas"/>
                <a:ea typeface="맑은 고딕"/>
              </a:rPr>
              <a:t>고객번호,이름</a:t>
            </a:r>
            <a:r>
              <a:rPr lang="ko-KR">
                <a:latin typeface="Consolas"/>
                <a:ea typeface="맑은 고딕"/>
              </a:rPr>
              <a:t>)
	</a:t>
            </a:r>
            <a:r>
              <a:rPr lang="ko-KR" err="1">
                <a:latin typeface="Consolas"/>
                <a:ea typeface="맑은 고딕"/>
              </a:rPr>
              <a:t>values</a:t>
            </a:r>
            <a:r>
              <a:rPr lang="ko-KR">
                <a:latin typeface="Consolas"/>
                <a:ea typeface="맑은 고딕"/>
              </a:rPr>
              <a:t>(</a:t>
            </a:r>
            <a:r>
              <a:rPr lang="ko-KR" err="1">
                <a:latin typeface="Consolas"/>
                <a:ea typeface="맑은 고딕"/>
              </a:rPr>
              <a:t>고객번호,이름</a:t>
            </a:r>
            <a:r>
              <a:rPr lang="ko-KR">
                <a:latin typeface="Consolas"/>
                <a:ea typeface="맑은 고딕"/>
              </a:rPr>
              <a:t>)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657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37F7-7456-43F2-BDF0-E99D097B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err="1">
                <a:ea typeface="+mj-lt"/>
                <a:cs typeface="+mj-lt"/>
              </a:rPr>
              <a:t>삭제문</a:t>
            </a:r>
            <a:endParaRPr lang="ko-KR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A239-66DC-4094-ADE5-0D8902F7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latin typeface="Consolas"/>
                <a:ea typeface="맑은 고딕"/>
              </a:rPr>
              <a:t>DELETE </a:t>
            </a:r>
            <a:r>
              <a:rPr lang="ko-KR" err="1">
                <a:latin typeface="Consolas"/>
                <a:ea typeface="맑은 고딕"/>
              </a:rPr>
              <a:t>from</a:t>
            </a:r>
            <a:r>
              <a:rPr lang="ko-KR">
                <a:latin typeface="Consolas"/>
                <a:ea typeface="맑은 고딕"/>
              </a:rPr>
              <a:t> 테이블명 [</a:t>
            </a:r>
            <a:r>
              <a:rPr lang="ko-KR" err="1">
                <a:latin typeface="Consolas"/>
                <a:ea typeface="맑은 고딕"/>
              </a:rPr>
              <a:t>where</a:t>
            </a:r>
            <a:r>
              <a:rPr lang="ko-KR">
                <a:latin typeface="Consolas"/>
                <a:ea typeface="맑은 고딕"/>
              </a:rPr>
              <a:t> 조건];</a:t>
            </a:r>
            <a:endParaRPr lang="ko-KR" altLang="en-US">
              <a:latin typeface="맑은 고딕" panose="020F0502020204030204"/>
              <a:ea typeface="맑은 고딕"/>
            </a:endParaRPr>
          </a:p>
          <a:p>
            <a:r>
              <a:rPr lang="ko-KR" err="1">
                <a:latin typeface="Consolas"/>
                <a:ea typeface="맑은 고딕"/>
              </a:rPr>
              <a:t>delete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from</a:t>
            </a:r>
            <a:r>
              <a:rPr lang="ko-KR">
                <a:latin typeface="Consolas"/>
                <a:ea typeface="맑은 고딕"/>
              </a:rPr>
              <a:t> 고객 </a:t>
            </a:r>
            <a:r>
              <a:rPr lang="ko-KR" err="1">
                <a:latin typeface="Consolas"/>
                <a:ea typeface="맑은 고딕"/>
              </a:rPr>
              <a:t>where</a:t>
            </a:r>
            <a:r>
              <a:rPr lang="ko-KR">
                <a:latin typeface="Consolas"/>
                <a:ea typeface="맑은 고딕"/>
              </a:rPr>
              <a:t> 고객번호='41'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597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D897-B6A0-4446-A616-695D589E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err="1">
                <a:ea typeface="+mj-lt"/>
                <a:cs typeface="+mj-lt"/>
              </a:rPr>
              <a:t>갱신문</a:t>
            </a:r>
            <a:endParaRPr lang="ko-KR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A470-026A-4D87-A8A5-214E29FE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latin typeface="Consolas"/>
                <a:ea typeface="맑은 고딕"/>
              </a:rPr>
              <a:t>update 테이블명
</a:t>
            </a:r>
            <a:r>
              <a:rPr lang="ko-KR" err="1">
                <a:latin typeface="Consolas"/>
                <a:ea typeface="맑은 고딕"/>
              </a:rPr>
              <a:t>set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속성명</a:t>
            </a:r>
            <a:r>
              <a:rPr lang="ko-KR">
                <a:latin typeface="Consolas"/>
                <a:ea typeface="맑은 고딕"/>
              </a:rPr>
              <a:t>=데이터
[</a:t>
            </a:r>
            <a:r>
              <a:rPr lang="ko-KR" err="1">
                <a:latin typeface="Consolas"/>
                <a:ea typeface="맑은 고딕"/>
              </a:rPr>
              <a:t>where</a:t>
            </a:r>
            <a:r>
              <a:rPr lang="ko-KR">
                <a:latin typeface="Consolas"/>
                <a:ea typeface="맑은 고딕"/>
              </a:rPr>
              <a:t> 조건];</a:t>
            </a:r>
            <a:endParaRPr lang="ko-KR" altLang="en-US">
              <a:latin typeface="맑은 고딕" panose="020F0502020204030204"/>
              <a:ea typeface="맑은 고딕"/>
            </a:endParaRPr>
          </a:p>
          <a:p>
            <a:endParaRPr lang="ko-KR" altLang="en-US">
              <a:latin typeface="Consolas"/>
              <a:ea typeface="맑은 고딕"/>
            </a:endParaRPr>
          </a:p>
          <a:p>
            <a:r>
              <a:rPr lang="ko-KR">
                <a:latin typeface="Consolas"/>
                <a:ea typeface="맑은 고딕"/>
              </a:rPr>
              <a:t>update 고객
</a:t>
            </a:r>
            <a:r>
              <a:rPr lang="ko-KR" err="1">
                <a:latin typeface="Consolas"/>
                <a:ea typeface="맑은 고딕"/>
              </a:rPr>
              <a:t>set</a:t>
            </a:r>
            <a:r>
              <a:rPr lang="ko-KR">
                <a:latin typeface="Consolas"/>
                <a:ea typeface="맑은 고딕"/>
              </a:rPr>
              <a:t> 핸드폰번호=010-2222-3212''
</a:t>
            </a:r>
            <a:r>
              <a:rPr lang="ko-KR" err="1">
                <a:latin typeface="Consolas"/>
                <a:ea typeface="맑은 고딕"/>
              </a:rPr>
              <a:t>where</a:t>
            </a:r>
            <a:r>
              <a:rPr lang="ko-KR">
                <a:latin typeface="Consolas"/>
                <a:ea typeface="맑은 고딕"/>
              </a:rPr>
              <a:t> 고객번호='41'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00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Section 74</vt:lpstr>
      <vt:lpstr>DML (데이터 조작어)의 개념</vt:lpstr>
      <vt:lpstr>삽입문</vt:lpstr>
      <vt:lpstr>삭제문</vt:lpstr>
      <vt:lpstr>갱신문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revision>1</cp:revision>
  <dcterms:created xsi:type="dcterms:W3CDTF">2012-07-30T17:18:39Z</dcterms:created>
  <dcterms:modified xsi:type="dcterms:W3CDTF">2020-11-12T09:59:59Z</dcterms:modified>
</cp:coreProperties>
</file>