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AD166-2357-45C3-AFF2-01A485585725}" v="43" dt="2020-11-12T10:02:02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EE5AD166-2357-45C3-AFF2-01A485585725}"/>
    <pc:docChg chg="addSld modSld">
      <pc:chgData name="Kim Taeheon" userId="385814b8f76df9d8" providerId="Windows Live" clId="Web-{EE5AD166-2357-45C3-AFF2-01A485585725}" dt="2020-11-12T10:02:02.041" v="41" actId="20577"/>
      <pc:docMkLst>
        <pc:docMk/>
      </pc:docMkLst>
      <pc:sldChg chg="modSp">
        <pc:chgData name="Kim Taeheon" userId="385814b8f76df9d8" providerId="Windows Live" clId="Web-{EE5AD166-2357-45C3-AFF2-01A485585725}" dt="2020-11-12T09:59:48.944" v="24" actId="20577"/>
        <pc:sldMkLst>
          <pc:docMk/>
          <pc:sldMk cId="3569210928" sldId="256"/>
        </pc:sldMkLst>
        <pc:spChg chg="mod">
          <ac:chgData name="Kim Taeheon" userId="385814b8f76df9d8" providerId="Windows Live" clId="Web-{EE5AD166-2357-45C3-AFF2-01A485585725}" dt="2020-11-12T09:59:44.100" v="20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EE5AD166-2357-45C3-AFF2-01A485585725}" dt="2020-11-12T09:59:48.944" v="24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EE5AD166-2357-45C3-AFF2-01A485585725}" dt="2020-11-12T10:02:02.025" v="40" actId="20577"/>
        <pc:sldMkLst>
          <pc:docMk/>
          <pc:sldMk cId="3193945302" sldId="257"/>
        </pc:sldMkLst>
        <pc:spChg chg="mod">
          <ac:chgData name="Kim Taeheon" userId="385814b8f76df9d8" providerId="Windows Live" clId="Web-{EE5AD166-2357-45C3-AFF2-01A485585725}" dt="2020-11-12T10:00:32.382" v="27" actId="20577"/>
          <ac:spMkLst>
            <pc:docMk/>
            <pc:sldMk cId="3193945302" sldId="257"/>
            <ac:spMk id="2" creationId="{6691B999-F659-4D9C-9465-ABBCA9B2B34B}"/>
          </ac:spMkLst>
        </pc:spChg>
        <pc:spChg chg="mod">
          <ac:chgData name="Kim Taeheon" userId="385814b8f76df9d8" providerId="Windows Live" clId="Web-{EE5AD166-2357-45C3-AFF2-01A485585725}" dt="2020-11-12T10:02:02.025" v="40" actId="20577"/>
          <ac:spMkLst>
            <pc:docMk/>
            <pc:sldMk cId="3193945302" sldId="257"/>
            <ac:spMk id="3" creationId="{FCA07933-1174-4C9B-966A-5A963D101E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 75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/>
              <a:t>DML-SELECT-1</a:t>
            </a:r>
            <a:endParaRPr lang="ko-KR"/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B999-F659-4D9C-9465-ABBCA9B2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/>
              <a:t>DML-SELECT-1</a:t>
            </a: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7933-1174-4C9B-966A-5A963D10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ko-KR" dirty="0">
                <a:latin typeface="Consolas"/>
                <a:ea typeface="맑은 고딕"/>
              </a:rPr>
              <a:t>select 	[predicate] [테이블명.]속성명 [as 별칭] 
		[,그룹함수(</a:t>
            </a:r>
            <a:r>
              <a:rPr lang="ko-KR" dirty="0" err="1">
                <a:latin typeface="Consolas"/>
                <a:ea typeface="맑은 고딕"/>
              </a:rPr>
              <a:t>속성명</a:t>
            </a:r>
            <a:r>
              <a:rPr lang="ko-KR" dirty="0">
                <a:latin typeface="Consolas"/>
                <a:ea typeface="맑은 고딕"/>
              </a:rPr>
              <a:t>) [</a:t>
            </a:r>
            <a:r>
              <a:rPr lang="ko-KR" dirty="0" err="1">
                <a:latin typeface="Consolas"/>
                <a:ea typeface="맑은 고딕"/>
              </a:rPr>
              <a:t>as</a:t>
            </a:r>
            <a:r>
              <a:rPr lang="ko-KR" dirty="0">
                <a:latin typeface="Consolas"/>
                <a:ea typeface="맑은 고딕"/>
              </a:rPr>
              <a:t> 별칭])
		[,</a:t>
            </a:r>
            <a:r>
              <a:rPr lang="ko-KR" dirty="0" err="1">
                <a:latin typeface="Consolas"/>
                <a:ea typeface="맑은 고딕"/>
              </a:rPr>
              <a:t>window함수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over</a:t>
            </a:r>
            <a:r>
              <a:rPr lang="ko-KR" dirty="0">
                <a:latin typeface="Consolas"/>
                <a:ea typeface="맑은 고딕"/>
              </a:rPr>
              <a:t>(</a:t>
            </a:r>
            <a:r>
              <a:rPr lang="ko-KR" dirty="0" err="1">
                <a:latin typeface="Consolas"/>
                <a:ea typeface="맑은 고딕"/>
              </a:rPr>
              <a:t>partition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by</a:t>
            </a:r>
            <a:r>
              <a:rPr lang="ko-KR" dirty="0">
                <a:latin typeface="Consolas"/>
                <a:ea typeface="맑은 고딕"/>
              </a:rPr>
              <a:t> 속성명1,속성명2,... </a:t>
            </a:r>
            <a:r>
              <a:rPr lang="ko-KR" dirty="0" err="1">
                <a:latin typeface="Consolas"/>
                <a:ea typeface="맑은 고딕"/>
              </a:rPr>
              <a:t>order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by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속성명n</a:t>
            </a:r>
            <a:r>
              <a:rPr lang="ko-KR" dirty="0">
                <a:latin typeface="Consolas"/>
                <a:ea typeface="맑은 고딕"/>
              </a:rPr>
              <a:t>)]
</a:t>
            </a:r>
            <a:r>
              <a:rPr lang="ko-KR" dirty="0" err="1">
                <a:latin typeface="Consolas"/>
                <a:ea typeface="맑은 고딕"/>
              </a:rPr>
              <a:t>from</a:t>
            </a:r>
            <a:r>
              <a:rPr lang="ko-KR" dirty="0">
                <a:latin typeface="Consolas"/>
                <a:ea typeface="맑은 고딕"/>
              </a:rPr>
              <a:t> 테이블명[, 테이블명]
[</a:t>
            </a:r>
            <a:r>
              <a:rPr lang="ko-KR" dirty="0" err="1">
                <a:latin typeface="Consolas"/>
                <a:ea typeface="맑은 고딕"/>
              </a:rPr>
              <a:t>where</a:t>
            </a:r>
            <a:r>
              <a:rPr lang="ko-KR" dirty="0">
                <a:latin typeface="Consolas"/>
                <a:ea typeface="맑은 고딕"/>
              </a:rPr>
              <a:t> 조건]
[</a:t>
            </a:r>
            <a:r>
              <a:rPr lang="ko-KR" dirty="0" err="1">
                <a:latin typeface="Consolas"/>
                <a:ea typeface="맑은 고딕"/>
              </a:rPr>
              <a:t>group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by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속성명,속성명</a:t>
            </a:r>
            <a:r>
              <a:rPr lang="ko-KR" dirty="0">
                <a:latin typeface="Consolas"/>
                <a:ea typeface="맑은 고딕"/>
              </a:rPr>
              <a:t>,..]
[</a:t>
            </a:r>
            <a:r>
              <a:rPr lang="ko-KR" dirty="0" err="1">
                <a:latin typeface="Consolas"/>
                <a:ea typeface="맑은 고딕"/>
              </a:rPr>
              <a:t>having</a:t>
            </a:r>
            <a:r>
              <a:rPr lang="ko-KR" dirty="0">
                <a:latin typeface="Consolas"/>
                <a:ea typeface="맑은 고딕"/>
              </a:rPr>
              <a:t> 조건]
[</a:t>
            </a:r>
            <a:r>
              <a:rPr lang="ko-KR" dirty="0" err="1">
                <a:latin typeface="Consolas"/>
                <a:ea typeface="맑은 고딕"/>
              </a:rPr>
              <a:t>order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by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속성명</a:t>
            </a:r>
            <a:r>
              <a:rPr lang="ko-KR" dirty="0">
                <a:latin typeface="Consolas"/>
                <a:ea typeface="맑은 고딕"/>
              </a:rPr>
              <a:t> [ASC | DESC]];</a:t>
            </a:r>
            <a:endParaRPr lang="ko-KR" altLang="en-US" dirty="0">
              <a:latin typeface="맑은 고딕" panose="020F0502020204030204"/>
              <a:ea typeface="맑은 고딕"/>
            </a:endParaRPr>
          </a:p>
          <a:p>
            <a:endParaRPr lang="ko-KR" altLang="en-US" dirty="0">
              <a:latin typeface="Consolas"/>
              <a:ea typeface="맑은 고딕"/>
            </a:endParaRPr>
          </a:p>
          <a:p>
            <a:r>
              <a:rPr lang="ko-KR" dirty="0" err="1">
                <a:latin typeface="Consolas"/>
                <a:ea typeface="맑은 고딕"/>
              </a:rPr>
              <a:t>select</a:t>
            </a:r>
            <a:r>
              <a:rPr lang="ko-KR" dirty="0">
                <a:latin typeface="Consolas"/>
                <a:ea typeface="맑은 고딕"/>
              </a:rPr>
              <a:t> * </a:t>
            </a:r>
            <a:r>
              <a:rPr lang="ko-KR" dirty="0" err="1">
                <a:latin typeface="Consolas"/>
                <a:ea typeface="맑은 고딕"/>
              </a:rPr>
              <a:t>from</a:t>
            </a:r>
            <a:r>
              <a:rPr lang="ko-KR" dirty="0">
                <a:latin typeface="Consolas"/>
                <a:ea typeface="맑은 고딕"/>
              </a:rPr>
              <a:t> 사원;
</a:t>
            </a:r>
            <a:r>
              <a:rPr lang="ko-KR" dirty="0" err="1">
                <a:latin typeface="Consolas"/>
                <a:ea typeface="맑은 고딕"/>
              </a:rPr>
              <a:t>select</a:t>
            </a:r>
            <a:r>
              <a:rPr lang="ko-KR" dirty="0">
                <a:latin typeface="Consolas"/>
                <a:ea typeface="맑은 고딕"/>
              </a:rPr>
              <a:t> 사원.* </a:t>
            </a:r>
            <a:r>
              <a:rPr lang="ko-KR" dirty="0" err="1">
                <a:latin typeface="Consolas"/>
                <a:ea typeface="맑은 고딕"/>
              </a:rPr>
              <a:t>from</a:t>
            </a:r>
            <a:r>
              <a:rPr lang="ko-KR" dirty="0">
                <a:latin typeface="Consolas"/>
                <a:ea typeface="맑은 고딕"/>
              </a:rPr>
              <a:t> 사원;
</a:t>
            </a:r>
            <a:r>
              <a:rPr lang="ko-KR" dirty="0" err="1">
                <a:latin typeface="Consolas"/>
                <a:ea typeface="맑은 고딕"/>
              </a:rPr>
              <a:t>select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이름,부서,생일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from</a:t>
            </a:r>
            <a:r>
              <a:rPr lang="ko-KR" dirty="0">
                <a:latin typeface="Consolas"/>
                <a:ea typeface="맑은 고딕"/>
              </a:rPr>
              <a:t> 사원;
</a:t>
            </a:r>
            <a:r>
              <a:rPr lang="ko-KR" dirty="0" err="1">
                <a:latin typeface="Consolas"/>
                <a:ea typeface="맑은 고딕"/>
              </a:rPr>
              <a:t>select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사원.이름,사원.부서</a:t>
            </a:r>
            <a:r>
              <a:rPr lang="ko-KR" dirty="0">
                <a:latin typeface="Consolas"/>
                <a:ea typeface="맑은 고딕"/>
              </a:rPr>
              <a:t>, </a:t>
            </a:r>
            <a:r>
              <a:rPr lang="ko-KR" dirty="0" err="1">
                <a:latin typeface="Consolas"/>
                <a:ea typeface="맑은 고딕"/>
              </a:rPr>
              <a:t>from</a:t>
            </a:r>
            <a:r>
              <a:rPr lang="ko-KR" dirty="0">
                <a:latin typeface="Consolas"/>
                <a:ea typeface="맑은 고딕"/>
              </a:rPr>
              <a:t> 사원;
</a:t>
            </a:r>
            <a:r>
              <a:rPr lang="ko-KR" dirty="0" err="1">
                <a:latin typeface="Consolas"/>
                <a:ea typeface="맑은 고딕"/>
              </a:rPr>
              <a:t>select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distinct</a:t>
            </a:r>
            <a:r>
              <a:rPr lang="ko-KR" dirty="0">
                <a:latin typeface="Consolas"/>
                <a:ea typeface="맑은 고딕"/>
              </a:rPr>
              <a:t> 주소 </a:t>
            </a:r>
            <a:r>
              <a:rPr lang="ko-KR" dirty="0" err="1">
                <a:latin typeface="Consolas"/>
                <a:ea typeface="맑은 고딕"/>
              </a:rPr>
              <a:t>from</a:t>
            </a:r>
            <a:r>
              <a:rPr lang="ko-KR" dirty="0">
                <a:latin typeface="Consolas"/>
                <a:ea typeface="맑은 고딕"/>
              </a:rPr>
              <a:t> 사원;
</a:t>
            </a:r>
            <a:r>
              <a:rPr lang="ko-KR" dirty="0" err="1">
                <a:latin typeface="Consolas"/>
                <a:ea typeface="맑은 고딕"/>
              </a:rPr>
              <a:t>select</a:t>
            </a:r>
            <a:r>
              <a:rPr lang="ko-KR" dirty="0">
                <a:latin typeface="Consolas"/>
                <a:ea typeface="맑은 고딕"/>
              </a:rPr>
              <a:t> * </a:t>
            </a:r>
            <a:r>
              <a:rPr lang="ko-KR" dirty="0" err="1">
                <a:latin typeface="Consolas"/>
                <a:ea typeface="맑은 고딕"/>
              </a:rPr>
              <a:t>from</a:t>
            </a:r>
            <a:r>
              <a:rPr lang="ko-KR" dirty="0">
                <a:latin typeface="Consolas"/>
                <a:ea typeface="맑은 고딕"/>
              </a:rPr>
              <a:t> 사원 </a:t>
            </a:r>
            <a:r>
              <a:rPr lang="ko-KR" dirty="0" err="1">
                <a:latin typeface="Consolas"/>
                <a:ea typeface="맑은 고딕"/>
              </a:rPr>
              <a:t>where</a:t>
            </a:r>
            <a:r>
              <a:rPr lang="ko-KR" dirty="0">
                <a:latin typeface="Consolas"/>
                <a:ea typeface="맑은 고딕"/>
              </a:rPr>
              <a:t> 부서='기획';
</a:t>
            </a:r>
            <a:r>
              <a:rPr lang="ko-KR" dirty="0" err="1">
                <a:latin typeface="Consolas"/>
                <a:ea typeface="맑은 고딕"/>
              </a:rPr>
              <a:t>select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이름,주소</a:t>
            </a:r>
            <a:r>
              <a:rPr lang="ko-KR" dirty="0">
                <a:latin typeface="Consolas"/>
                <a:ea typeface="맑은 고딕"/>
              </a:rPr>
              <a:t> </a:t>
            </a:r>
            <a:r>
              <a:rPr lang="ko-KR" dirty="0" err="1">
                <a:latin typeface="Consolas"/>
                <a:ea typeface="맑은 고딕"/>
              </a:rPr>
              <a:t>from</a:t>
            </a:r>
            <a:r>
              <a:rPr lang="ko-KR" dirty="0">
                <a:latin typeface="Consolas"/>
                <a:ea typeface="맑은 고딕"/>
              </a:rPr>
              <a:t> 사원 </a:t>
            </a:r>
            <a:r>
              <a:rPr lang="ko-KR" dirty="0" err="1">
                <a:latin typeface="Consolas"/>
                <a:ea typeface="맑은 고딕"/>
              </a:rPr>
              <a:t>where</a:t>
            </a:r>
            <a:r>
              <a:rPr lang="ko-KR" dirty="0">
                <a:latin typeface="Consolas"/>
                <a:ea typeface="맑은 고딕"/>
              </a:rPr>
              <a:t> 이름= (</a:t>
            </a:r>
            <a:r>
              <a:rPr lang="ko-KR" dirty="0" err="1">
                <a:latin typeface="Consolas"/>
                <a:ea typeface="맑은 고딕"/>
              </a:rPr>
              <a:t>select</a:t>
            </a:r>
            <a:r>
              <a:rPr lang="ko-KR" dirty="0">
                <a:latin typeface="Consolas"/>
                <a:ea typeface="맑은 고딕"/>
              </a:rPr>
              <a:t> 절)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9394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Section 75</vt:lpstr>
      <vt:lpstr>DML-SELECT-1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/>
  <cp:revision>13</cp:revision>
  <dcterms:created xsi:type="dcterms:W3CDTF">2012-07-30T17:18:39Z</dcterms:created>
  <dcterms:modified xsi:type="dcterms:W3CDTF">2020-11-12T10:02:02Z</dcterms:modified>
</cp:coreProperties>
</file>